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4" r:id="rId1"/>
  </p:sldMasterIdLst>
  <p:notesMasterIdLst>
    <p:notesMasterId r:id="rId23"/>
  </p:notesMasterIdLst>
  <p:handoutMasterIdLst>
    <p:handoutMasterId r:id="rId24"/>
  </p:handoutMasterIdLst>
  <p:sldIdLst>
    <p:sldId id="282" r:id="rId2"/>
    <p:sldId id="257" r:id="rId3"/>
    <p:sldId id="277" r:id="rId4"/>
    <p:sldId id="292" r:id="rId5"/>
    <p:sldId id="260" r:id="rId6"/>
    <p:sldId id="308" r:id="rId7"/>
    <p:sldId id="289" r:id="rId8"/>
    <p:sldId id="290" r:id="rId9"/>
    <p:sldId id="287" r:id="rId10"/>
    <p:sldId id="293" r:id="rId11"/>
    <p:sldId id="280" r:id="rId12"/>
    <p:sldId id="302" r:id="rId13"/>
    <p:sldId id="305" r:id="rId14"/>
    <p:sldId id="301" r:id="rId15"/>
    <p:sldId id="306" r:id="rId16"/>
    <p:sldId id="309" r:id="rId17"/>
    <p:sldId id="295" r:id="rId18"/>
    <p:sldId id="299" r:id="rId19"/>
    <p:sldId id="300" r:id="rId20"/>
    <p:sldId id="281" r:id="rId21"/>
    <p:sldId id="294"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74" autoAdjust="0"/>
    <p:restoredTop sz="94660"/>
  </p:normalViewPr>
  <p:slideViewPr>
    <p:cSldViewPr>
      <p:cViewPr varScale="1">
        <p:scale>
          <a:sx n="110" d="100"/>
          <a:sy n="110" d="100"/>
        </p:scale>
        <p:origin x="132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8ABC11-289B-4D4E-8BBE-62871D5818DF}" type="doc">
      <dgm:prSet loTypeId="urn:microsoft.com/office/officeart/2011/layout/HexagonRadial" loCatId="cycle" qsTypeId="urn:microsoft.com/office/officeart/2005/8/quickstyle/simple1" qsCatId="simple" csTypeId="urn:microsoft.com/office/officeart/2005/8/colors/accent1_5" csCatId="accent1" phldr="1"/>
      <dgm:spPr/>
      <dgm:t>
        <a:bodyPr/>
        <a:lstStyle/>
        <a:p>
          <a:endParaRPr lang="en-GB"/>
        </a:p>
      </dgm:t>
    </dgm:pt>
    <dgm:pt modelId="{7FC7200B-4F4B-427B-95AE-49D52401F633}">
      <dgm:prSet phldrT="[Text]"/>
      <dgm:spPr/>
      <dgm:t>
        <a:bodyPr/>
        <a:lstStyle/>
        <a:p>
          <a:r>
            <a:rPr lang="en-GB" dirty="0" smtClean="0"/>
            <a:t>Social Sciences, Business, Environment ,</a:t>
          </a:r>
        </a:p>
        <a:p>
          <a:r>
            <a:rPr lang="en-GB" dirty="0" smtClean="0"/>
            <a:t>Arts &amp; Humanities </a:t>
          </a:r>
          <a:endParaRPr lang="en-GB" dirty="0"/>
        </a:p>
      </dgm:t>
    </dgm:pt>
    <dgm:pt modelId="{76F43342-B5C4-41A9-969D-8FBF37FE6AB5}" type="parTrans" cxnId="{96FC4259-0023-429E-8B0B-1897CC350CA7}">
      <dgm:prSet/>
      <dgm:spPr/>
      <dgm:t>
        <a:bodyPr/>
        <a:lstStyle/>
        <a:p>
          <a:endParaRPr lang="en-GB"/>
        </a:p>
      </dgm:t>
    </dgm:pt>
    <dgm:pt modelId="{15A8794A-6A96-40E7-9868-A171532E80F3}" type="sibTrans" cxnId="{96FC4259-0023-429E-8B0B-1897CC350CA7}">
      <dgm:prSet/>
      <dgm:spPr/>
      <dgm:t>
        <a:bodyPr/>
        <a:lstStyle/>
        <a:p>
          <a:endParaRPr lang="en-GB"/>
        </a:p>
      </dgm:t>
    </dgm:pt>
    <dgm:pt modelId="{0EEC5B21-D729-434A-9502-4CE0619CD90F}">
      <dgm:prSet phldrT="[Text]"/>
      <dgm:spPr/>
      <dgm:t>
        <a:bodyPr/>
        <a:lstStyle/>
        <a:p>
          <a:r>
            <a:rPr lang="en-GB" dirty="0" smtClean="0"/>
            <a:t>Q Step pathways on programmes</a:t>
          </a:r>
          <a:endParaRPr lang="en-GB" dirty="0"/>
        </a:p>
      </dgm:t>
    </dgm:pt>
    <dgm:pt modelId="{C0D7BBA5-3143-47DE-A28C-7EB586E2F469}" type="parTrans" cxnId="{BABC3E6B-12DE-4E53-B3CC-E279EFF28E1E}">
      <dgm:prSet/>
      <dgm:spPr/>
      <dgm:t>
        <a:bodyPr/>
        <a:lstStyle/>
        <a:p>
          <a:endParaRPr lang="en-GB"/>
        </a:p>
      </dgm:t>
    </dgm:pt>
    <dgm:pt modelId="{22ADBA2E-C255-4530-A412-0CD26FB49E62}" type="sibTrans" cxnId="{BABC3E6B-12DE-4E53-B3CC-E279EFF28E1E}">
      <dgm:prSet/>
      <dgm:spPr/>
      <dgm:t>
        <a:bodyPr/>
        <a:lstStyle/>
        <a:p>
          <a:endParaRPr lang="en-GB"/>
        </a:p>
      </dgm:t>
    </dgm:pt>
    <dgm:pt modelId="{CC19D63C-1F27-45E8-B1CD-49729CC15938}">
      <dgm:prSet phldrT="[Text]"/>
      <dgm:spPr/>
      <dgm:t>
        <a:bodyPr/>
        <a:lstStyle/>
        <a:p>
          <a:r>
            <a:rPr lang="en-GB" dirty="0" smtClean="0"/>
            <a:t>New quants modules &amp; embedding </a:t>
          </a:r>
          <a:endParaRPr lang="en-GB" dirty="0"/>
        </a:p>
      </dgm:t>
    </dgm:pt>
    <dgm:pt modelId="{74F1FB7D-091F-4CDF-B94F-590CF1C11A0C}" type="parTrans" cxnId="{E5E6AF80-85DC-4BB5-AF75-4D78154735B1}">
      <dgm:prSet/>
      <dgm:spPr/>
      <dgm:t>
        <a:bodyPr/>
        <a:lstStyle/>
        <a:p>
          <a:endParaRPr lang="en-GB"/>
        </a:p>
      </dgm:t>
    </dgm:pt>
    <dgm:pt modelId="{88D2D94E-FFD9-41AC-98A8-B198DF213388}" type="sibTrans" cxnId="{E5E6AF80-85DC-4BB5-AF75-4D78154735B1}">
      <dgm:prSet/>
      <dgm:spPr/>
      <dgm:t>
        <a:bodyPr/>
        <a:lstStyle/>
        <a:p>
          <a:endParaRPr lang="en-GB"/>
        </a:p>
      </dgm:t>
    </dgm:pt>
    <dgm:pt modelId="{6AD98E52-4762-441A-8FF2-327BDB1B6D33}">
      <dgm:prSet phldrT="[Text]"/>
      <dgm:spPr/>
      <dgm:t>
        <a:bodyPr/>
        <a:lstStyle/>
        <a:p>
          <a:r>
            <a:rPr lang="en-GB" dirty="0" smtClean="0"/>
            <a:t>Student &amp; staff training in quants skills </a:t>
          </a:r>
          <a:endParaRPr lang="en-GB" dirty="0"/>
        </a:p>
      </dgm:t>
    </dgm:pt>
    <dgm:pt modelId="{71A1CBF4-22AC-4999-B086-D6E004C17562}" type="parTrans" cxnId="{6A6F648C-08AE-4D2B-BE3C-1EA72C6D41F9}">
      <dgm:prSet/>
      <dgm:spPr/>
      <dgm:t>
        <a:bodyPr/>
        <a:lstStyle/>
        <a:p>
          <a:endParaRPr lang="en-GB"/>
        </a:p>
      </dgm:t>
    </dgm:pt>
    <dgm:pt modelId="{CFEBF65B-3669-4B2C-8F8B-2BD1354075D2}" type="sibTrans" cxnId="{6A6F648C-08AE-4D2B-BE3C-1EA72C6D41F9}">
      <dgm:prSet/>
      <dgm:spPr/>
      <dgm:t>
        <a:bodyPr/>
        <a:lstStyle/>
        <a:p>
          <a:endParaRPr lang="en-GB"/>
        </a:p>
      </dgm:t>
    </dgm:pt>
    <dgm:pt modelId="{E7F4844D-C77A-4E8B-AA06-E4E25BF810AB}">
      <dgm:prSet phldrT="[Text]"/>
      <dgm:spPr/>
      <dgm:t>
        <a:bodyPr/>
        <a:lstStyle/>
        <a:p>
          <a:r>
            <a:rPr lang="en-GB" dirty="0" smtClean="0"/>
            <a:t>UG Summer Placements</a:t>
          </a:r>
          <a:endParaRPr lang="en-GB" dirty="0"/>
        </a:p>
      </dgm:t>
    </dgm:pt>
    <dgm:pt modelId="{1E1F2494-9AF4-40A9-BA68-AB82B84E728D}" type="parTrans" cxnId="{2575158F-FFEA-4996-A750-838029894972}">
      <dgm:prSet/>
      <dgm:spPr/>
      <dgm:t>
        <a:bodyPr/>
        <a:lstStyle/>
        <a:p>
          <a:endParaRPr lang="en-GB"/>
        </a:p>
      </dgm:t>
    </dgm:pt>
    <dgm:pt modelId="{213B01B8-AAC9-4A0E-96ED-2F89D1E9452B}" type="sibTrans" cxnId="{2575158F-FFEA-4996-A750-838029894972}">
      <dgm:prSet/>
      <dgm:spPr/>
      <dgm:t>
        <a:bodyPr/>
        <a:lstStyle/>
        <a:p>
          <a:endParaRPr lang="en-GB"/>
        </a:p>
      </dgm:t>
    </dgm:pt>
    <dgm:pt modelId="{368EF26A-E104-4E69-B9FD-B8B382C02A6E}">
      <dgm:prSet phldrT="[Text]"/>
      <dgm:spPr/>
      <dgm:t>
        <a:bodyPr/>
        <a:lstStyle/>
        <a:p>
          <a:r>
            <a:rPr lang="en-GB" dirty="0" smtClean="0"/>
            <a:t>Schools engagement activities</a:t>
          </a:r>
          <a:endParaRPr lang="en-GB" dirty="0"/>
        </a:p>
      </dgm:t>
    </dgm:pt>
    <dgm:pt modelId="{DBFAB216-14B7-4FDB-BC3D-10B34F8344F8}" type="parTrans" cxnId="{6E4E6170-3538-4A23-A775-F852C4E8DE51}">
      <dgm:prSet/>
      <dgm:spPr/>
      <dgm:t>
        <a:bodyPr/>
        <a:lstStyle/>
        <a:p>
          <a:endParaRPr lang="en-GB"/>
        </a:p>
      </dgm:t>
    </dgm:pt>
    <dgm:pt modelId="{1205D08E-BC0C-4619-9360-D183EB875EB2}" type="sibTrans" cxnId="{6E4E6170-3538-4A23-A775-F852C4E8DE51}">
      <dgm:prSet/>
      <dgm:spPr/>
      <dgm:t>
        <a:bodyPr/>
        <a:lstStyle/>
        <a:p>
          <a:endParaRPr lang="en-GB"/>
        </a:p>
      </dgm:t>
    </dgm:pt>
    <dgm:pt modelId="{50C55BB3-12DB-4848-BFB1-6C0D8D2F1E41}">
      <dgm:prSet phldrT="[Text]"/>
      <dgm:spPr/>
      <dgm:t>
        <a:bodyPr/>
        <a:lstStyle/>
        <a:p>
          <a:r>
            <a:rPr lang="en-GB" dirty="0" smtClean="0"/>
            <a:t>Nuffield </a:t>
          </a:r>
          <a:r>
            <a:rPr lang="en-GB" smtClean="0"/>
            <a:t>Research Placements </a:t>
          </a:r>
          <a:r>
            <a:rPr lang="en-GB" dirty="0" smtClean="0"/>
            <a:t>(link to national scheme)</a:t>
          </a:r>
          <a:endParaRPr lang="en-GB" dirty="0"/>
        </a:p>
      </dgm:t>
    </dgm:pt>
    <dgm:pt modelId="{75687DF6-0C1C-473B-A542-814C3EC24549}" type="parTrans" cxnId="{F7EAD189-6113-49D2-8363-A7C122077FA8}">
      <dgm:prSet/>
      <dgm:spPr/>
      <dgm:t>
        <a:bodyPr/>
        <a:lstStyle/>
        <a:p>
          <a:endParaRPr lang="en-GB"/>
        </a:p>
      </dgm:t>
    </dgm:pt>
    <dgm:pt modelId="{971948A4-CD74-413B-9F3F-D74C18FAD97F}" type="sibTrans" cxnId="{F7EAD189-6113-49D2-8363-A7C122077FA8}">
      <dgm:prSet/>
      <dgm:spPr/>
      <dgm:t>
        <a:bodyPr/>
        <a:lstStyle/>
        <a:p>
          <a:endParaRPr lang="en-GB"/>
        </a:p>
      </dgm:t>
    </dgm:pt>
    <dgm:pt modelId="{0DF4F8B0-9FC5-4215-96CF-94B1B2301650}" type="pres">
      <dgm:prSet presAssocID="{2D8ABC11-289B-4D4E-8BBE-62871D5818DF}" presName="Name0" presStyleCnt="0">
        <dgm:presLayoutVars>
          <dgm:chMax val="1"/>
          <dgm:chPref val="1"/>
          <dgm:dir/>
          <dgm:animOne val="branch"/>
          <dgm:animLvl val="lvl"/>
        </dgm:presLayoutVars>
      </dgm:prSet>
      <dgm:spPr/>
      <dgm:t>
        <a:bodyPr/>
        <a:lstStyle/>
        <a:p>
          <a:endParaRPr lang="en-GB"/>
        </a:p>
      </dgm:t>
    </dgm:pt>
    <dgm:pt modelId="{BAE6A6D0-D283-4F2F-9205-CF9A148072A9}" type="pres">
      <dgm:prSet presAssocID="{7FC7200B-4F4B-427B-95AE-49D52401F633}" presName="Parent" presStyleLbl="node0" presStyleIdx="0" presStyleCnt="1">
        <dgm:presLayoutVars>
          <dgm:chMax val="6"/>
          <dgm:chPref val="6"/>
        </dgm:presLayoutVars>
      </dgm:prSet>
      <dgm:spPr/>
      <dgm:t>
        <a:bodyPr/>
        <a:lstStyle/>
        <a:p>
          <a:endParaRPr lang="en-GB"/>
        </a:p>
      </dgm:t>
    </dgm:pt>
    <dgm:pt modelId="{C7DF8048-0F84-4DBB-97F6-8BB4DAA7FE2F}" type="pres">
      <dgm:prSet presAssocID="{0EEC5B21-D729-434A-9502-4CE0619CD90F}" presName="Accent1" presStyleCnt="0"/>
      <dgm:spPr/>
    </dgm:pt>
    <dgm:pt modelId="{43662457-E6E5-4C73-A017-8F3027B6B754}" type="pres">
      <dgm:prSet presAssocID="{0EEC5B21-D729-434A-9502-4CE0619CD90F}" presName="Accent" presStyleLbl="bgShp" presStyleIdx="0" presStyleCnt="6"/>
      <dgm:spPr/>
    </dgm:pt>
    <dgm:pt modelId="{19D8848A-9DB7-4491-A633-62F4EAF0E8DB}" type="pres">
      <dgm:prSet presAssocID="{0EEC5B21-D729-434A-9502-4CE0619CD90F}" presName="Child1" presStyleLbl="node1" presStyleIdx="0" presStyleCnt="6">
        <dgm:presLayoutVars>
          <dgm:chMax val="0"/>
          <dgm:chPref val="0"/>
          <dgm:bulletEnabled val="1"/>
        </dgm:presLayoutVars>
      </dgm:prSet>
      <dgm:spPr/>
      <dgm:t>
        <a:bodyPr/>
        <a:lstStyle/>
        <a:p>
          <a:endParaRPr lang="en-GB"/>
        </a:p>
      </dgm:t>
    </dgm:pt>
    <dgm:pt modelId="{56A31B76-43B1-4207-81B6-CA9D3FD97604}" type="pres">
      <dgm:prSet presAssocID="{CC19D63C-1F27-45E8-B1CD-49729CC15938}" presName="Accent2" presStyleCnt="0"/>
      <dgm:spPr/>
    </dgm:pt>
    <dgm:pt modelId="{BFF0DA34-C280-4B2F-A1B6-091C2415FCD6}" type="pres">
      <dgm:prSet presAssocID="{CC19D63C-1F27-45E8-B1CD-49729CC15938}" presName="Accent" presStyleLbl="bgShp" presStyleIdx="1" presStyleCnt="6"/>
      <dgm:spPr/>
    </dgm:pt>
    <dgm:pt modelId="{B902724A-1528-4BE5-8F20-128BD15F1CC7}" type="pres">
      <dgm:prSet presAssocID="{CC19D63C-1F27-45E8-B1CD-49729CC15938}" presName="Child2" presStyleLbl="node1" presStyleIdx="1" presStyleCnt="6">
        <dgm:presLayoutVars>
          <dgm:chMax val="0"/>
          <dgm:chPref val="0"/>
          <dgm:bulletEnabled val="1"/>
        </dgm:presLayoutVars>
      </dgm:prSet>
      <dgm:spPr/>
      <dgm:t>
        <a:bodyPr/>
        <a:lstStyle/>
        <a:p>
          <a:endParaRPr lang="en-GB"/>
        </a:p>
      </dgm:t>
    </dgm:pt>
    <dgm:pt modelId="{B72F7F09-14B1-4B8C-8458-A11E6601E361}" type="pres">
      <dgm:prSet presAssocID="{6AD98E52-4762-441A-8FF2-327BDB1B6D33}" presName="Accent3" presStyleCnt="0"/>
      <dgm:spPr/>
    </dgm:pt>
    <dgm:pt modelId="{D23667EA-4795-4179-8A9A-D8DC52B7FD99}" type="pres">
      <dgm:prSet presAssocID="{6AD98E52-4762-441A-8FF2-327BDB1B6D33}" presName="Accent" presStyleLbl="bgShp" presStyleIdx="2" presStyleCnt="6"/>
      <dgm:spPr/>
    </dgm:pt>
    <dgm:pt modelId="{BE9AC44F-2A1F-46F6-B281-18E5D53AF9F3}" type="pres">
      <dgm:prSet presAssocID="{6AD98E52-4762-441A-8FF2-327BDB1B6D33}" presName="Child3" presStyleLbl="node1" presStyleIdx="2" presStyleCnt="6">
        <dgm:presLayoutVars>
          <dgm:chMax val="0"/>
          <dgm:chPref val="0"/>
          <dgm:bulletEnabled val="1"/>
        </dgm:presLayoutVars>
      </dgm:prSet>
      <dgm:spPr/>
      <dgm:t>
        <a:bodyPr/>
        <a:lstStyle/>
        <a:p>
          <a:endParaRPr lang="en-GB"/>
        </a:p>
      </dgm:t>
    </dgm:pt>
    <dgm:pt modelId="{B31E1291-DBFD-4E5D-BA51-7EA1CEEB6FC8}" type="pres">
      <dgm:prSet presAssocID="{E7F4844D-C77A-4E8B-AA06-E4E25BF810AB}" presName="Accent4" presStyleCnt="0"/>
      <dgm:spPr/>
    </dgm:pt>
    <dgm:pt modelId="{C19136F9-8C27-4C45-91AE-A22689673FCD}" type="pres">
      <dgm:prSet presAssocID="{E7F4844D-C77A-4E8B-AA06-E4E25BF810AB}" presName="Accent" presStyleLbl="bgShp" presStyleIdx="3" presStyleCnt="6"/>
      <dgm:spPr/>
    </dgm:pt>
    <dgm:pt modelId="{E3D41D1C-CCC7-45EB-BC8B-9357FF55597F}" type="pres">
      <dgm:prSet presAssocID="{E7F4844D-C77A-4E8B-AA06-E4E25BF810AB}" presName="Child4" presStyleLbl="node1" presStyleIdx="3" presStyleCnt="6">
        <dgm:presLayoutVars>
          <dgm:chMax val="0"/>
          <dgm:chPref val="0"/>
          <dgm:bulletEnabled val="1"/>
        </dgm:presLayoutVars>
      </dgm:prSet>
      <dgm:spPr/>
      <dgm:t>
        <a:bodyPr/>
        <a:lstStyle/>
        <a:p>
          <a:endParaRPr lang="en-GB"/>
        </a:p>
      </dgm:t>
    </dgm:pt>
    <dgm:pt modelId="{8A88DA80-7FC4-4C67-9949-E1DDD0B351A4}" type="pres">
      <dgm:prSet presAssocID="{368EF26A-E104-4E69-B9FD-B8B382C02A6E}" presName="Accent5" presStyleCnt="0"/>
      <dgm:spPr/>
    </dgm:pt>
    <dgm:pt modelId="{E76E7B77-AB1F-41E4-87FE-5C1D8FB3754A}" type="pres">
      <dgm:prSet presAssocID="{368EF26A-E104-4E69-B9FD-B8B382C02A6E}" presName="Accent" presStyleLbl="bgShp" presStyleIdx="4" presStyleCnt="6"/>
      <dgm:spPr/>
    </dgm:pt>
    <dgm:pt modelId="{E05EE91C-113B-4906-ADE2-B3D1004A7F7E}" type="pres">
      <dgm:prSet presAssocID="{368EF26A-E104-4E69-B9FD-B8B382C02A6E}" presName="Child5" presStyleLbl="node1" presStyleIdx="4" presStyleCnt="6">
        <dgm:presLayoutVars>
          <dgm:chMax val="0"/>
          <dgm:chPref val="0"/>
          <dgm:bulletEnabled val="1"/>
        </dgm:presLayoutVars>
      </dgm:prSet>
      <dgm:spPr/>
      <dgm:t>
        <a:bodyPr/>
        <a:lstStyle/>
        <a:p>
          <a:endParaRPr lang="en-GB"/>
        </a:p>
      </dgm:t>
    </dgm:pt>
    <dgm:pt modelId="{CEE021E0-B0D0-4F4E-B739-54C2AE9A6E64}" type="pres">
      <dgm:prSet presAssocID="{50C55BB3-12DB-4848-BFB1-6C0D8D2F1E41}" presName="Accent6" presStyleCnt="0"/>
      <dgm:spPr/>
    </dgm:pt>
    <dgm:pt modelId="{C5CC8192-D9F0-4767-B288-44EB1F4E95C6}" type="pres">
      <dgm:prSet presAssocID="{50C55BB3-12DB-4848-BFB1-6C0D8D2F1E41}" presName="Accent" presStyleLbl="bgShp" presStyleIdx="5" presStyleCnt="6"/>
      <dgm:spPr/>
    </dgm:pt>
    <dgm:pt modelId="{B1DF1823-F40A-4DC8-B53E-B4D7F5D383C8}" type="pres">
      <dgm:prSet presAssocID="{50C55BB3-12DB-4848-BFB1-6C0D8D2F1E41}" presName="Child6" presStyleLbl="node1" presStyleIdx="5" presStyleCnt="6">
        <dgm:presLayoutVars>
          <dgm:chMax val="0"/>
          <dgm:chPref val="0"/>
          <dgm:bulletEnabled val="1"/>
        </dgm:presLayoutVars>
      </dgm:prSet>
      <dgm:spPr/>
      <dgm:t>
        <a:bodyPr/>
        <a:lstStyle/>
        <a:p>
          <a:endParaRPr lang="en-GB"/>
        </a:p>
      </dgm:t>
    </dgm:pt>
  </dgm:ptLst>
  <dgm:cxnLst>
    <dgm:cxn modelId="{B8358F55-ACC4-44A9-AE3F-FBA409094596}" type="presOf" srcId="{6AD98E52-4762-441A-8FF2-327BDB1B6D33}" destId="{BE9AC44F-2A1F-46F6-B281-18E5D53AF9F3}" srcOrd="0" destOrd="0" presId="urn:microsoft.com/office/officeart/2011/layout/HexagonRadial"/>
    <dgm:cxn modelId="{DAAE0B2F-6242-4E70-8EA5-BA25382291C2}" type="presOf" srcId="{CC19D63C-1F27-45E8-B1CD-49729CC15938}" destId="{B902724A-1528-4BE5-8F20-128BD15F1CC7}" srcOrd="0" destOrd="0" presId="urn:microsoft.com/office/officeart/2011/layout/HexagonRadial"/>
    <dgm:cxn modelId="{6A6F648C-08AE-4D2B-BE3C-1EA72C6D41F9}" srcId="{7FC7200B-4F4B-427B-95AE-49D52401F633}" destId="{6AD98E52-4762-441A-8FF2-327BDB1B6D33}" srcOrd="2" destOrd="0" parTransId="{71A1CBF4-22AC-4999-B086-D6E004C17562}" sibTransId="{CFEBF65B-3669-4B2C-8F8B-2BD1354075D2}"/>
    <dgm:cxn modelId="{F7EAD189-6113-49D2-8363-A7C122077FA8}" srcId="{7FC7200B-4F4B-427B-95AE-49D52401F633}" destId="{50C55BB3-12DB-4848-BFB1-6C0D8D2F1E41}" srcOrd="5" destOrd="0" parTransId="{75687DF6-0C1C-473B-A542-814C3EC24549}" sibTransId="{971948A4-CD74-413B-9F3F-D74C18FAD97F}"/>
    <dgm:cxn modelId="{2575158F-FFEA-4996-A750-838029894972}" srcId="{7FC7200B-4F4B-427B-95AE-49D52401F633}" destId="{E7F4844D-C77A-4E8B-AA06-E4E25BF810AB}" srcOrd="3" destOrd="0" parTransId="{1E1F2494-9AF4-40A9-BA68-AB82B84E728D}" sibTransId="{213B01B8-AAC9-4A0E-96ED-2F89D1E9452B}"/>
    <dgm:cxn modelId="{BABC3E6B-12DE-4E53-B3CC-E279EFF28E1E}" srcId="{7FC7200B-4F4B-427B-95AE-49D52401F633}" destId="{0EEC5B21-D729-434A-9502-4CE0619CD90F}" srcOrd="0" destOrd="0" parTransId="{C0D7BBA5-3143-47DE-A28C-7EB586E2F469}" sibTransId="{22ADBA2E-C255-4530-A412-0CD26FB49E62}"/>
    <dgm:cxn modelId="{96FC4259-0023-429E-8B0B-1897CC350CA7}" srcId="{2D8ABC11-289B-4D4E-8BBE-62871D5818DF}" destId="{7FC7200B-4F4B-427B-95AE-49D52401F633}" srcOrd="0" destOrd="0" parTransId="{76F43342-B5C4-41A9-969D-8FBF37FE6AB5}" sibTransId="{15A8794A-6A96-40E7-9868-A171532E80F3}"/>
    <dgm:cxn modelId="{BE375980-83A7-41C8-A607-89F7A3BE7A47}" type="presOf" srcId="{E7F4844D-C77A-4E8B-AA06-E4E25BF810AB}" destId="{E3D41D1C-CCC7-45EB-BC8B-9357FF55597F}" srcOrd="0" destOrd="0" presId="urn:microsoft.com/office/officeart/2011/layout/HexagonRadial"/>
    <dgm:cxn modelId="{E5E6AF80-85DC-4BB5-AF75-4D78154735B1}" srcId="{7FC7200B-4F4B-427B-95AE-49D52401F633}" destId="{CC19D63C-1F27-45E8-B1CD-49729CC15938}" srcOrd="1" destOrd="0" parTransId="{74F1FB7D-091F-4CDF-B94F-590CF1C11A0C}" sibTransId="{88D2D94E-FFD9-41AC-98A8-B198DF213388}"/>
    <dgm:cxn modelId="{74AC387C-8595-4DE0-91F1-A16BA2DC7DB7}" type="presOf" srcId="{2D8ABC11-289B-4D4E-8BBE-62871D5818DF}" destId="{0DF4F8B0-9FC5-4215-96CF-94B1B2301650}" srcOrd="0" destOrd="0" presId="urn:microsoft.com/office/officeart/2011/layout/HexagonRadial"/>
    <dgm:cxn modelId="{7182E86A-1202-4E5E-90DB-B0B7BA0FB51F}" type="presOf" srcId="{50C55BB3-12DB-4848-BFB1-6C0D8D2F1E41}" destId="{B1DF1823-F40A-4DC8-B53E-B4D7F5D383C8}" srcOrd="0" destOrd="0" presId="urn:microsoft.com/office/officeart/2011/layout/HexagonRadial"/>
    <dgm:cxn modelId="{7D50C018-706B-4CD3-9771-55858FBB132C}" type="presOf" srcId="{368EF26A-E104-4E69-B9FD-B8B382C02A6E}" destId="{E05EE91C-113B-4906-ADE2-B3D1004A7F7E}" srcOrd="0" destOrd="0" presId="urn:microsoft.com/office/officeart/2011/layout/HexagonRadial"/>
    <dgm:cxn modelId="{6E4E6170-3538-4A23-A775-F852C4E8DE51}" srcId="{7FC7200B-4F4B-427B-95AE-49D52401F633}" destId="{368EF26A-E104-4E69-B9FD-B8B382C02A6E}" srcOrd="4" destOrd="0" parTransId="{DBFAB216-14B7-4FDB-BC3D-10B34F8344F8}" sibTransId="{1205D08E-BC0C-4619-9360-D183EB875EB2}"/>
    <dgm:cxn modelId="{2C290064-61A6-4AFF-87A9-D79BEA7F0041}" type="presOf" srcId="{7FC7200B-4F4B-427B-95AE-49D52401F633}" destId="{BAE6A6D0-D283-4F2F-9205-CF9A148072A9}" srcOrd="0" destOrd="0" presId="urn:microsoft.com/office/officeart/2011/layout/HexagonRadial"/>
    <dgm:cxn modelId="{CB61A5BD-B3F8-4EEE-B903-3209C8B36580}" type="presOf" srcId="{0EEC5B21-D729-434A-9502-4CE0619CD90F}" destId="{19D8848A-9DB7-4491-A633-62F4EAF0E8DB}" srcOrd="0" destOrd="0" presId="urn:microsoft.com/office/officeart/2011/layout/HexagonRadial"/>
    <dgm:cxn modelId="{A21A23DB-023B-4855-9B82-AA9C83BBE524}" type="presParOf" srcId="{0DF4F8B0-9FC5-4215-96CF-94B1B2301650}" destId="{BAE6A6D0-D283-4F2F-9205-CF9A148072A9}" srcOrd="0" destOrd="0" presId="urn:microsoft.com/office/officeart/2011/layout/HexagonRadial"/>
    <dgm:cxn modelId="{084B4540-7B0C-48B6-AEB0-FE822463A7B8}" type="presParOf" srcId="{0DF4F8B0-9FC5-4215-96CF-94B1B2301650}" destId="{C7DF8048-0F84-4DBB-97F6-8BB4DAA7FE2F}" srcOrd="1" destOrd="0" presId="urn:microsoft.com/office/officeart/2011/layout/HexagonRadial"/>
    <dgm:cxn modelId="{86155D9E-A1D5-4CCE-A387-69D947784582}" type="presParOf" srcId="{C7DF8048-0F84-4DBB-97F6-8BB4DAA7FE2F}" destId="{43662457-E6E5-4C73-A017-8F3027B6B754}" srcOrd="0" destOrd="0" presId="urn:microsoft.com/office/officeart/2011/layout/HexagonRadial"/>
    <dgm:cxn modelId="{5E450D48-9709-4782-BF9D-DA07E21112BB}" type="presParOf" srcId="{0DF4F8B0-9FC5-4215-96CF-94B1B2301650}" destId="{19D8848A-9DB7-4491-A633-62F4EAF0E8DB}" srcOrd="2" destOrd="0" presId="urn:microsoft.com/office/officeart/2011/layout/HexagonRadial"/>
    <dgm:cxn modelId="{1DE4D910-4CF2-4D6F-BADF-9A7B82B3247E}" type="presParOf" srcId="{0DF4F8B0-9FC5-4215-96CF-94B1B2301650}" destId="{56A31B76-43B1-4207-81B6-CA9D3FD97604}" srcOrd="3" destOrd="0" presId="urn:microsoft.com/office/officeart/2011/layout/HexagonRadial"/>
    <dgm:cxn modelId="{301B3D5B-0A89-4F04-B501-83826D754956}" type="presParOf" srcId="{56A31B76-43B1-4207-81B6-CA9D3FD97604}" destId="{BFF0DA34-C280-4B2F-A1B6-091C2415FCD6}" srcOrd="0" destOrd="0" presId="urn:microsoft.com/office/officeart/2011/layout/HexagonRadial"/>
    <dgm:cxn modelId="{1258B22B-3D06-40AF-B42F-8540C01DAC17}" type="presParOf" srcId="{0DF4F8B0-9FC5-4215-96CF-94B1B2301650}" destId="{B902724A-1528-4BE5-8F20-128BD15F1CC7}" srcOrd="4" destOrd="0" presId="urn:microsoft.com/office/officeart/2011/layout/HexagonRadial"/>
    <dgm:cxn modelId="{97BA4A1F-BDD6-4F35-98E1-0F3A4EB8828B}" type="presParOf" srcId="{0DF4F8B0-9FC5-4215-96CF-94B1B2301650}" destId="{B72F7F09-14B1-4B8C-8458-A11E6601E361}" srcOrd="5" destOrd="0" presId="urn:microsoft.com/office/officeart/2011/layout/HexagonRadial"/>
    <dgm:cxn modelId="{2A50AD83-A2D1-4DC3-B72A-56BAAF6C5DF1}" type="presParOf" srcId="{B72F7F09-14B1-4B8C-8458-A11E6601E361}" destId="{D23667EA-4795-4179-8A9A-D8DC52B7FD99}" srcOrd="0" destOrd="0" presId="urn:microsoft.com/office/officeart/2011/layout/HexagonRadial"/>
    <dgm:cxn modelId="{494D25D1-B46F-4CAE-A56F-5E81C5E39580}" type="presParOf" srcId="{0DF4F8B0-9FC5-4215-96CF-94B1B2301650}" destId="{BE9AC44F-2A1F-46F6-B281-18E5D53AF9F3}" srcOrd="6" destOrd="0" presId="urn:microsoft.com/office/officeart/2011/layout/HexagonRadial"/>
    <dgm:cxn modelId="{1FDC1498-4532-4701-BF9A-EE8C55F88015}" type="presParOf" srcId="{0DF4F8B0-9FC5-4215-96CF-94B1B2301650}" destId="{B31E1291-DBFD-4E5D-BA51-7EA1CEEB6FC8}" srcOrd="7" destOrd="0" presId="urn:microsoft.com/office/officeart/2011/layout/HexagonRadial"/>
    <dgm:cxn modelId="{AE98FA9B-E75A-43E8-BFDF-B8C0BFFABE3F}" type="presParOf" srcId="{B31E1291-DBFD-4E5D-BA51-7EA1CEEB6FC8}" destId="{C19136F9-8C27-4C45-91AE-A22689673FCD}" srcOrd="0" destOrd="0" presId="urn:microsoft.com/office/officeart/2011/layout/HexagonRadial"/>
    <dgm:cxn modelId="{0C4285ED-2D36-47AE-A665-D9776E7E933B}" type="presParOf" srcId="{0DF4F8B0-9FC5-4215-96CF-94B1B2301650}" destId="{E3D41D1C-CCC7-45EB-BC8B-9357FF55597F}" srcOrd="8" destOrd="0" presId="urn:microsoft.com/office/officeart/2011/layout/HexagonRadial"/>
    <dgm:cxn modelId="{40F75677-41D7-4B20-AA50-EB4068591D61}" type="presParOf" srcId="{0DF4F8B0-9FC5-4215-96CF-94B1B2301650}" destId="{8A88DA80-7FC4-4C67-9949-E1DDD0B351A4}" srcOrd="9" destOrd="0" presId="urn:microsoft.com/office/officeart/2011/layout/HexagonRadial"/>
    <dgm:cxn modelId="{C3068362-BDA1-413D-8540-337791AAB8D7}" type="presParOf" srcId="{8A88DA80-7FC4-4C67-9949-E1DDD0B351A4}" destId="{E76E7B77-AB1F-41E4-87FE-5C1D8FB3754A}" srcOrd="0" destOrd="0" presId="urn:microsoft.com/office/officeart/2011/layout/HexagonRadial"/>
    <dgm:cxn modelId="{335D7282-8201-4D34-862F-1889C5D24EF5}" type="presParOf" srcId="{0DF4F8B0-9FC5-4215-96CF-94B1B2301650}" destId="{E05EE91C-113B-4906-ADE2-B3D1004A7F7E}" srcOrd="10" destOrd="0" presId="urn:microsoft.com/office/officeart/2011/layout/HexagonRadial"/>
    <dgm:cxn modelId="{BFCAD5FC-5441-4BD3-8128-671AB7171F34}" type="presParOf" srcId="{0DF4F8B0-9FC5-4215-96CF-94B1B2301650}" destId="{CEE021E0-B0D0-4F4E-B739-54C2AE9A6E64}" srcOrd="11" destOrd="0" presId="urn:microsoft.com/office/officeart/2011/layout/HexagonRadial"/>
    <dgm:cxn modelId="{0B7151DC-9D78-4816-A377-7C3AE62E4E35}" type="presParOf" srcId="{CEE021E0-B0D0-4F4E-B739-54C2AE9A6E64}" destId="{C5CC8192-D9F0-4767-B288-44EB1F4E95C6}" srcOrd="0" destOrd="0" presId="urn:microsoft.com/office/officeart/2011/layout/HexagonRadial"/>
    <dgm:cxn modelId="{6130E923-A354-401F-97FA-CA33F96BCE96}" type="presParOf" srcId="{0DF4F8B0-9FC5-4215-96CF-94B1B2301650}" destId="{B1DF1823-F40A-4DC8-B53E-B4D7F5D383C8}"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41D738-8883-49FE-90DD-31043B45BC3A}" type="doc">
      <dgm:prSet loTypeId="urn:microsoft.com/office/officeart/2005/8/layout/default" loCatId="list" qsTypeId="urn:microsoft.com/office/officeart/2005/8/quickstyle/simple5" qsCatId="simple" csTypeId="urn:microsoft.com/office/officeart/2005/8/colors/accent2_1" csCatId="accent2" phldr="1"/>
      <dgm:spPr/>
      <dgm:t>
        <a:bodyPr/>
        <a:lstStyle/>
        <a:p>
          <a:endParaRPr lang="en-GB"/>
        </a:p>
      </dgm:t>
    </dgm:pt>
    <dgm:pt modelId="{3181973F-50D9-4D7C-B72C-1B0878D3EB17}">
      <dgm:prSet phldrT="[Text]"/>
      <dgm:spPr/>
      <dgm:t>
        <a:bodyPr/>
        <a:lstStyle/>
        <a:p>
          <a:r>
            <a:rPr lang="en-GB" dirty="0" smtClean="0"/>
            <a:t>Diversifying the story of the French Internal Resistance</a:t>
          </a:r>
          <a:endParaRPr lang="en-GB" dirty="0"/>
        </a:p>
      </dgm:t>
    </dgm:pt>
    <dgm:pt modelId="{5F3DF130-F91A-4710-91DD-EEA664A784D9}" type="parTrans" cxnId="{6055AE99-6EEC-4D6C-9118-AD3870FABBA7}">
      <dgm:prSet/>
      <dgm:spPr/>
      <dgm:t>
        <a:bodyPr/>
        <a:lstStyle/>
        <a:p>
          <a:endParaRPr lang="en-GB"/>
        </a:p>
      </dgm:t>
    </dgm:pt>
    <dgm:pt modelId="{BB23F880-B4DF-4CBE-9C4E-373218961D00}" type="sibTrans" cxnId="{6055AE99-6EEC-4D6C-9118-AD3870FABBA7}">
      <dgm:prSet/>
      <dgm:spPr/>
      <dgm:t>
        <a:bodyPr/>
        <a:lstStyle/>
        <a:p>
          <a:endParaRPr lang="en-GB"/>
        </a:p>
      </dgm:t>
    </dgm:pt>
    <dgm:pt modelId="{99DBD14C-E6B4-468B-B52A-7913C336582E}">
      <dgm:prSet phldrT="[Text]"/>
      <dgm:spPr/>
      <dgm:t>
        <a:bodyPr/>
        <a:lstStyle/>
        <a:p>
          <a:r>
            <a:rPr lang="en-GB" dirty="0" smtClean="0"/>
            <a:t>Final year undergraduate research projects: Equal expectations, experiences and outcomes for all?</a:t>
          </a:r>
          <a:endParaRPr lang="en-GB" dirty="0"/>
        </a:p>
      </dgm:t>
    </dgm:pt>
    <dgm:pt modelId="{1D69B406-5A35-4822-B070-52E5AC091955}" type="parTrans" cxnId="{96B4B8AA-4DC7-498B-AF30-4FAB3F646B4F}">
      <dgm:prSet/>
      <dgm:spPr/>
      <dgm:t>
        <a:bodyPr/>
        <a:lstStyle/>
        <a:p>
          <a:endParaRPr lang="en-GB"/>
        </a:p>
      </dgm:t>
    </dgm:pt>
    <dgm:pt modelId="{C66936E1-78FA-476F-925A-4F66F267C90F}" type="sibTrans" cxnId="{96B4B8AA-4DC7-498B-AF30-4FAB3F646B4F}">
      <dgm:prSet/>
      <dgm:spPr/>
      <dgm:t>
        <a:bodyPr/>
        <a:lstStyle/>
        <a:p>
          <a:endParaRPr lang="en-GB"/>
        </a:p>
      </dgm:t>
    </dgm:pt>
    <dgm:pt modelId="{56584FCC-9251-4AFD-A334-196B8EA5BE79}">
      <dgm:prSet phldrT="[Text]"/>
      <dgm:spPr/>
      <dgm:t>
        <a:bodyPr/>
        <a:lstStyle/>
        <a:p>
          <a:r>
            <a:rPr lang="en-GB" dirty="0" smtClean="0"/>
            <a:t>BEST (Belonging and Engagement for Successful Transition to Higher Education)</a:t>
          </a:r>
          <a:endParaRPr lang="en-GB" dirty="0"/>
        </a:p>
      </dgm:t>
    </dgm:pt>
    <dgm:pt modelId="{25196844-C92C-4AD6-AD18-D8CBD2BA8023}" type="parTrans" cxnId="{09209DC8-E7D5-4D50-9C40-9B35508774B0}">
      <dgm:prSet/>
      <dgm:spPr/>
      <dgm:t>
        <a:bodyPr/>
        <a:lstStyle/>
        <a:p>
          <a:endParaRPr lang="en-GB"/>
        </a:p>
      </dgm:t>
    </dgm:pt>
    <dgm:pt modelId="{BC7573C6-90CC-4746-B513-1405C6DDF815}" type="sibTrans" cxnId="{09209DC8-E7D5-4D50-9C40-9B35508774B0}">
      <dgm:prSet/>
      <dgm:spPr/>
      <dgm:t>
        <a:bodyPr/>
        <a:lstStyle/>
        <a:p>
          <a:endParaRPr lang="en-GB"/>
        </a:p>
      </dgm:t>
    </dgm:pt>
    <dgm:pt modelId="{C81C32EE-4072-4021-A856-CD0853324C32}">
      <dgm:prSet phldrT="[Text]"/>
      <dgm:spPr/>
      <dgm:t>
        <a:bodyPr/>
        <a:lstStyle/>
        <a:p>
          <a:r>
            <a:rPr lang="en-GB" dirty="0" smtClean="0"/>
            <a:t>Establishment of a Q Step student and alumni network at </a:t>
          </a:r>
          <a:r>
            <a:rPr lang="en-GB" dirty="0" err="1" smtClean="0"/>
            <a:t>Leed</a:t>
          </a:r>
          <a:endParaRPr lang="en-GB" dirty="0"/>
        </a:p>
      </dgm:t>
    </dgm:pt>
    <dgm:pt modelId="{BE3F9DBA-A315-416C-872C-8AA7B502B76F}" type="parTrans" cxnId="{23B5BC43-709E-40C9-8B78-47D50A8BD457}">
      <dgm:prSet/>
      <dgm:spPr/>
      <dgm:t>
        <a:bodyPr/>
        <a:lstStyle/>
        <a:p>
          <a:endParaRPr lang="en-GB"/>
        </a:p>
      </dgm:t>
    </dgm:pt>
    <dgm:pt modelId="{33D3BAC8-0721-4C80-9F51-37AF8A8E1030}" type="sibTrans" cxnId="{23B5BC43-709E-40C9-8B78-47D50A8BD457}">
      <dgm:prSet/>
      <dgm:spPr/>
      <dgm:t>
        <a:bodyPr/>
        <a:lstStyle/>
        <a:p>
          <a:endParaRPr lang="en-GB"/>
        </a:p>
      </dgm:t>
    </dgm:pt>
    <dgm:pt modelId="{44E23BF9-7874-443F-8826-C1B2D4715D89}">
      <dgm:prSet phldrT="[Text]"/>
      <dgm:spPr/>
      <dgm:t>
        <a:bodyPr/>
        <a:lstStyle/>
        <a:p>
          <a:r>
            <a:rPr lang="en-GB" dirty="0" smtClean="0"/>
            <a:t>Global Productivity Puzzle</a:t>
          </a:r>
          <a:endParaRPr lang="en-GB" dirty="0"/>
        </a:p>
      </dgm:t>
    </dgm:pt>
    <dgm:pt modelId="{E8DEDDAA-14AF-45F2-8F11-185A61B37A57}" type="parTrans" cxnId="{B427D3A3-6F45-4511-8235-6D8A73B50BB4}">
      <dgm:prSet/>
      <dgm:spPr/>
      <dgm:t>
        <a:bodyPr/>
        <a:lstStyle/>
        <a:p>
          <a:endParaRPr lang="en-GB"/>
        </a:p>
      </dgm:t>
    </dgm:pt>
    <dgm:pt modelId="{1BEBE271-860F-4E94-8163-A2832300B6E2}" type="sibTrans" cxnId="{B427D3A3-6F45-4511-8235-6D8A73B50BB4}">
      <dgm:prSet/>
      <dgm:spPr/>
      <dgm:t>
        <a:bodyPr/>
        <a:lstStyle/>
        <a:p>
          <a:endParaRPr lang="en-GB"/>
        </a:p>
      </dgm:t>
    </dgm:pt>
    <dgm:pt modelId="{291F37DF-4583-44ED-90B3-6B5F484748AF}">
      <dgm:prSet/>
      <dgm:spPr/>
      <dgm:t>
        <a:bodyPr/>
        <a:lstStyle/>
        <a:p>
          <a:r>
            <a:rPr lang="en-GB" dirty="0" smtClean="0"/>
            <a:t>Skipton’s First World War Prisoner-of-War Camp</a:t>
          </a:r>
          <a:endParaRPr lang="en-GB" dirty="0"/>
        </a:p>
      </dgm:t>
    </dgm:pt>
    <dgm:pt modelId="{D5BACF56-09D4-44E5-AEA3-60CCC3214A65}" type="parTrans" cxnId="{3603512B-135A-4F2A-9712-9DD3422D3101}">
      <dgm:prSet/>
      <dgm:spPr/>
      <dgm:t>
        <a:bodyPr/>
        <a:lstStyle/>
        <a:p>
          <a:endParaRPr lang="en-GB"/>
        </a:p>
      </dgm:t>
    </dgm:pt>
    <dgm:pt modelId="{C687F14B-6A62-4D45-943A-75629DA4222E}" type="sibTrans" cxnId="{3603512B-135A-4F2A-9712-9DD3422D3101}">
      <dgm:prSet/>
      <dgm:spPr/>
      <dgm:t>
        <a:bodyPr/>
        <a:lstStyle/>
        <a:p>
          <a:endParaRPr lang="en-GB"/>
        </a:p>
      </dgm:t>
    </dgm:pt>
    <dgm:pt modelId="{C1B87393-192C-4516-BE94-A0F7825619BD}">
      <dgm:prSet phldrT="[Text]"/>
      <dgm:spPr/>
      <dgm:t>
        <a:bodyPr/>
        <a:lstStyle/>
        <a:p>
          <a:r>
            <a:rPr lang="en-GB" dirty="0" smtClean="0"/>
            <a:t>What impacts the music in our ‘mind’s ear’?</a:t>
          </a:r>
          <a:endParaRPr lang="en-GB" dirty="0"/>
        </a:p>
      </dgm:t>
    </dgm:pt>
    <dgm:pt modelId="{C437E739-AA98-400C-8B2D-A3B9228D9271}" type="parTrans" cxnId="{C32FB0C0-6F93-4E5E-97F5-C76F19E2381B}">
      <dgm:prSet/>
      <dgm:spPr/>
      <dgm:t>
        <a:bodyPr/>
        <a:lstStyle/>
        <a:p>
          <a:endParaRPr lang="en-GB"/>
        </a:p>
      </dgm:t>
    </dgm:pt>
    <dgm:pt modelId="{869F279E-ADB4-4414-9C0E-100FE64F5059}" type="sibTrans" cxnId="{C32FB0C0-6F93-4E5E-97F5-C76F19E2381B}">
      <dgm:prSet/>
      <dgm:spPr/>
      <dgm:t>
        <a:bodyPr/>
        <a:lstStyle/>
        <a:p>
          <a:endParaRPr lang="en-GB"/>
        </a:p>
      </dgm:t>
    </dgm:pt>
    <dgm:pt modelId="{7BBC0F3A-57A3-4B70-89AF-E512AD7C2E96}">
      <dgm:prSet phldrT="[Text]"/>
      <dgm:spPr/>
      <dgm:t>
        <a:bodyPr/>
        <a:lstStyle/>
        <a:p>
          <a:r>
            <a:rPr lang="en-GB" dirty="0" smtClean="0"/>
            <a:t>MPs use of Twitter during times of crises (Brexit negotiations) &amp; non-election periods</a:t>
          </a:r>
          <a:endParaRPr lang="en-GB" dirty="0"/>
        </a:p>
      </dgm:t>
    </dgm:pt>
    <dgm:pt modelId="{86B360AD-1A31-4314-97F9-F08DBAAB755B}" type="parTrans" cxnId="{84273FCF-0E62-49A2-BF60-5090C6EDD1DC}">
      <dgm:prSet/>
      <dgm:spPr/>
      <dgm:t>
        <a:bodyPr/>
        <a:lstStyle/>
        <a:p>
          <a:endParaRPr lang="en-GB"/>
        </a:p>
      </dgm:t>
    </dgm:pt>
    <dgm:pt modelId="{F58DDF0C-65A1-45DB-A246-F83C7E330A85}" type="sibTrans" cxnId="{84273FCF-0E62-49A2-BF60-5090C6EDD1DC}">
      <dgm:prSet/>
      <dgm:spPr/>
      <dgm:t>
        <a:bodyPr/>
        <a:lstStyle/>
        <a:p>
          <a:endParaRPr lang="en-GB"/>
        </a:p>
      </dgm:t>
    </dgm:pt>
    <dgm:pt modelId="{2D6FA560-F442-47CA-A8CE-77859BCC787B}">
      <dgm:prSet phldrT="[Text]"/>
      <dgm:spPr/>
      <dgm:t>
        <a:bodyPr/>
        <a:lstStyle/>
        <a:p>
          <a:r>
            <a:rPr lang="en-GB" dirty="0" smtClean="0"/>
            <a:t>Forecasting domestic water demand - sensitivity testing of sub-national population projection models</a:t>
          </a:r>
          <a:endParaRPr lang="en-GB" dirty="0"/>
        </a:p>
      </dgm:t>
    </dgm:pt>
    <dgm:pt modelId="{D4F48084-5040-4EA5-BC0C-96D989612432}" type="parTrans" cxnId="{4C58B127-25AA-4EDD-B9D7-6BF8ACA3BAB7}">
      <dgm:prSet/>
      <dgm:spPr/>
      <dgm:t>
        <a:bodyPr/>
        <a:lstStyle/>
        <a:p>
          <a:endParaRPr lang="en-GB"/>
        </a:p>
      </dgm:t>
    </dgm:pt>
    <dgm:pt modelId="{73DDB53D-1C01-415B-9262-D74D9AF413EE}" type="sibTrans" cxnId="{4C58B127-25AA-4EDD-B9D7-6BF8ACA3BAB7}">
      <dgm:prSet/>
      <dgm:spPr/>
      <dgm:t>
        <a:bodyPr/>
        <a:lstStyle/>
        <a:p>
          <a:endParaRPr lang="en-GB"/>
        </a:p>
      </dgm:t>
    </dgm:pt>
    <dgm:pt modelId="{063457EA-6DBB-4361-A3B1-9DE31815A203}">
      <dgm:prSet phldrT="[Text]"/>
      <dgm:spPr/>
      <dgm:t>
        <a:bodyPr/>
        <a:lstStyle/>
        <a:p>
          <a:r>
            <a:rPr lang="en-GB" dirty="0" smtClean="0"/>
            <a:t>Exploring community acceptance of large-scale solar farms</a:t>
          </a:r>
          <a:endParaRPr lang="en-GB" dirty="0"/>
        </a:p>
      </dgm:t>
    </dgm:pt>
    <dgm:pt modelId="{7BC9D2F9-6244-4848-8F62-4180A5F3DA0C}" type="parTrans" cxnId="{846A7009-01E0-497D-A072-49A2561EAD52}">
      <dgm:prSet/>
      <dgm:spPr/>
      <dgm:t>
        <a:bodyPr/>
        <a:lstStyle/>
        <a:p>
          <a:endParaRPr lang="en-GB"/>
        </a:p>
      </dgm:t>
    </dgm:pt>
    <dgm:pt modelId="{F3C151C1-E91E-4FE2-ABC5-0D18E7387FD4}" type="sibTrans" cxnId="{846A7009-01E0-497D-A072-49A2561EAD52}">
      <dgm:prSet/>
      <dgm:spPr/>
      <dgm:t>
        <a:bodyPr/>
        <a:lstStyle/>
        <a:p>
          <a:endParaRPr lang="en-GB"/>
        </a:p>
      </dgm:t>
    </dgm:pt>
    <dgm:pt modelId="{7C761851-C002-4A89-836C-CC23A3BF8A80}">
      <dgm:prSet phldrT="[Text]"/>
      <dgm:spPr/>
      <dgm:t>
        <a:bodyPr/>
        <a:lstStyle/>
        <a:p>
          <a:r>
            <a:rPr lang="en-GB" dirty="0" smtClean="0"/>
            <a:t>Spatial factors affecting persuasive messaging for public transport</a:t>
          </a:r>
          <a:endParaRPr lang="en-GB" dirty="0"/>
        </a:p>
      </dgm:t>
    </dgm:pt>
    <dgm:pt modelId="{C540BBB6-97C0-41D3-8730-8FC622EFCF58}" type="parTrans" cxnId="{A32D5CB8-9D05-45CA-AF9B-08630B9EA28A}">
      <dgm:prSet/>
      <dgm:spPr/>
      <dgm:t>
        <a:bodyPr/>
        <a:lstStyle/>
        <a:p>
          <a:endParaRPr lang="en-GB"/>
        </a:p>
      </dgm:t>
    </dgm:pt>
    <dgm:pt modelId="{19102336-A503-48C8-BE97-C388963FC966}" type="sibTrans" cxnId="{A32D5CB8-9D05-45CA-AF9B-08630B9EA28A}">
      <dgm:prSet/>
      <dgm:spPr/>
      <dgm:t>
        <a:bodyPr/>
        <a:lstStyle/>
        <a:p>
          <a:endParaRPr lang="en-GB"/>
        </a:p>
      </dgm:t>
    </dgm:pt>
    <dgm:pt modelId="{27E93A36-D124-4776-AFB1-9CB3E57BC77F}">
      <dgm:prSet phldrT="[Text]"/>
      <dgm:spPr/>
      <dgm:t>
        <a:bodyPr/>
        <a:lstStyle/>
        <a:p>
          <a:r>
            <a:rPr lang="en-GB" dirty="0" smtClean="0"/>
            <a:t>Travel behaviour, local road condition, and public satisfaction</a:t>
          </a:r>
          <a:endParaRPr lang="en-GB" dirty="0"/>
        </a:p>
      </dgm:t>
    </dgm:pt>
    <dgm:pt modelId="{F5F2CF41-5573-4697-88D8-6B894FB9BC81}" type="parTrans" cxnId="{3D19C492-D48B-444D-830A-90A71B99C237}">
      <dgm:prSet/>
      <dgm:spPr/>
      <dgm:t>
        <a:bodyPr/>
        <a:lstStyle/>
        <a:p>
          <a:endParaRPr lang="en-GB"/>
        </a:p>
      </dgm:t>
    </dgm:pt>
    <dgm:pt modelId="{3CA83BF5-C505-460B-B44E-BB07D3269F56}" type="sibTrans" cxnId="{3D19C492-D48B-444D-830A-90A71B99C237}">
      <dgm:prSet/>
      <dgm:spPr/>
      <dgm:t>
        <a:bodyPr/>
        <a:lstStyle/>
        <a:p>
          <a:endParaRPr lang="en-GB"/>
        </a:p>
      </dgm:t>
    </dgm:pt>
    <dgm:pt modelId="{61BF26E8-DB81-4104-8748-E1A87B50C7BF}">
      <dgm:prSet phldrT="[Text]"/>
      <dgm:spPr/>
      <dgm:t>
        <a:bodyPr/>
        <a:lstStyle/>
        <a:p>
          <a:r>
            <a:rPr lang="en-GB" dirty="0" smtClean="0"/>
            <a:t>Conflicts between recreational user groups &amp; possible management solutions (Ilkley Moor)</a:t>
          </a:r>
          <a:endParaRPr lang="en-GB" dirty="0"/>
        </a:p>
      </dgm:t>
    </dgm:pt>
    <dgm:pt modelId="{B9A5092A-85E9-4AB3-A65E-CA8D1024B614}" type="parTrans" cxnId="{CE694361-DC1C-4E82-9A29-3554DC74384D}">
      <dgm:prSet/>
      <dgm:spPr/>
      <dgm:t>
        <a:bodyPr/>
        <a:lstStyle/>
        <a:p>
          <a:endParaRPr lang="en-GB"/>
        </a:p>
      </dgm:t>
    </dgm:pt>
    <dgm:pt modelId="{5E2D514D-B99B-4EA5-8A49-84AABA2C5D76}" type="sibTrans" cxnId="{CE694361-DC1C-4E82-9A29-3554DC74384D}">
      <dgm:prSet/>
      <dgm:spPr/>
      <dgm:t>
        <a:bodyPr/>
        <a:lstStyle/>
        <a:p>
          <a:endParaRPr lang="en-GB"/>
        </a:p>
      </dgm:t>
    </dgm:pt>
    <dgm:pt modelId="{3F95B259-EC91-4069-9EF0-63BAF50887E5}">
      <dgm:prSet phldrT="[Text]"/>
      <dgm:spPr/>
      <dgm:t>
        <a:bodyPr/>
        <a:lstStyle/>
        <a:p>
          <a:r>
            <a:rPr lang="en-GB" dirty="0" smtClean="0"/>
            <a:t>Exploring the effect of personal experience of extreme weather on emotions, climate change concern, &amp; pro-environmental behaviour</a:t>
          </a:r>
          <a:endParaRPr lang="en-GB" dirty="0"/>
        </a:p>
      </dgm:t>
    </dgm:pt>
    <dgm:pt modelId="{FA90E563-408F-41D7-8037-D0BB1D8802D7}" type="parTrans" cxnId="{07879854-FF1C-4F4D-A271-A4CC08943420}">
      <dgm:prSet/>
      <dgm:spPr/>
      <dgm:t>
        <a:bodyPr/>
        <a:lstStyle/>
        <a:p>
          <a:endParaRPr lang="en-GB"/>
        </a:p>
      </dgm:t>
    </dgm:pt>
    <dgm:pt modelId="{15D931F1-07F4-42FC-837F-D1173D9AF649}" type="sibTrans" cxnId="{07879854-FF1C-4F4D-A271-A4CC08943420}">
      <dgm:prSet/>
      <dgm:spPr/>
      <dgm:t>
        <a:bodyPr/>
        <a:lstStyle/>
        <a:p>
          <a:endParaRPr lang="en-GB"/>
        </a:p>
      </dgm:t>
    </dgm:pt>
    <dgm:pt modelId="{AC606FB1-6AEB-4926-B3FB-A0C7FEBB62FD}">
      <dgm:prSet phldrT="[Text]"/>
      <dgm:spPr/>
      <dgm:t>
        <a:bodyPr/>
        <a:lstStyle/>
        <a:p>
          <a:r>
            <a:rPr lang="en-GB" dirty="0" smtClean="0"/>
            <a:t>Queer Memorials: International Comparative Perspectives on Sexual Diversity &amp; Social Inclusivity</a:t>
          </a:r>
          <a:endParaRPr lang="en-GB" dirty="0"/>
        </a:p>
      </dgm:t>
    </dgm:pt>
    <dgm:pt modelId="{0C31D6C1-90D3-493D-88CB-91C6D00F7AC1}" type="parTrans" cxnId="{CE3A84E2-AD05-47A0-82B4-8625A3E46200}">
      <dgm:prSet/>
      <dgm:spPr/>
      <dgm:t>
        <a:bodyPr/>
        <a:lstStyle/>
        <a:p>
          <a:endParaRPr lang="en-GB"/>
        </a:p>
      </dgm:t>
    </dgm:pt>
    <dgm:pt modelId="{BFA59105-FB47-4646-A6CD-17E622A590A0}" type="sibTrans" cxnId="{CE3A84E2-AD05-47A0-82B4-8625A3E46200}">
      <dgm:prSet/>
      <dgm:spPr/>
      <dgm:t>
        <a:bodyPr/>
        <a:lstStyle/>
        <a:p>
          <a:endParaRPr lang="en-GB"/>
        </a:p>
      </dgm:t>
    </dgm:pt>
    <dgm:pt modelId="{7092C2E1-071D-44A0-9EB2-05127F0262DA}">
      <dgm:prSet phldrT="[Text]"/>
      <dgm:spPr/>
      <dgm:t>
        <a:bodyPr/>
        <a:lstStyle/>
        <a:p>
          <a:r>
            <a:rPr lang="en-GB" dirty="0" smtClean="0"/>
            <a:t>Leeds City Council: Defining the Leeds City Centre Boundary</a:t>
          </a:r>
          <a:endParaRPr lang="en-GB" dirty="0"/>
        </a:p>
      </dgm:t>
    </dgm:pt>
    <dgm:pt modelId="{371CC882-FE62-4BB1-B163-BDB0DA581257}" type="parTrans" cxnId="{982A4C52-99B4-4DA9-99DA-93A8C9AE17BA}">
      <dgm:prSet/>
      <dgm:spPr/>
      <dgm:t>
        <a:bodyPr/>
        <a:lstStyle/>
        <a:p>
          <a:endParaRPr lang="en-GB"/>
        </a:p>
      </dgm:t>
    </dgm:pt>
    <dgm:pt modelId="{4904CED4-FDFE-4FF9-BD7D-D63E732776B6}" type="sibTrans" cxnId="{982A4C52-99B4-4DA9-99DA-93A8C9AE17BA}">
      <dgm:prSet/>
      <dgm:spPr/>
      <dgm:t>
        <a:bodyPr/>
        <a:lstStyle/>
        <a:p>
          <a:endParaRPr lang="en-GB"/>
        </a:p>
      </dgm:t>
    </dgm:pt>
    <dgm:pt modelId="{3981911A-C9E8-4E9F-A90F-3A9B7A979BB5}">
      <dgm:prSet phldrT="[Text]"/>
      <dgm:spPr/>
      <dgm:t>
        <a:bodyPr/>
        <a:lstStyle/>
        <a:p>
          <a:r>
            <a:rPr lang="en-GB" dirty="0" smtClean="0"/>
            <a:t>The Political Consequences of Natural Disasters</a:t>
          </a:r>
          <a:endParaRPr lang="en-GB" dirty="0"/>
        </a:p>
      </dgm:t>
    </dgm:pt>
    <dgm:pt modelId="{9146E39C-691E-4004-AFBC-816334395DB7}" type="parTrans" cxnId="{CAF3A205-9D62-4A42-A139-43E1A271F932}">
      <dgm:prSet/>
      <dgm:spPr/>
      <dgm:t>
        <a:bodyPr/>
        <a:lstStyle/>
        <a:p>
          <a:endParaRPr lang="en-GB"/>
        </a:p>
      </dgm:t>
    </dgm:pt>
    <dgm:pt modelId="{D23A1880-1A15-4CAF-BC02-1632304F2CE1}" type="sibTrans" cxnId="{CAF3A205-9D62-4A42-A139-43E1A271F932}">
      <dgm:prSet/>
      <dgm:spPr/>
      <dgm:t>
        <a:bodyPr/>
        <a:lstStyle/>
        <a:p>
          <a:endParaRPr lang="en-GB"/>
        </a:p>
      </dgm:t>
    </dgm:pt>
    <dgm:pt modelId="{30153C88-FB60-4A10-8EEE-17FA54475531}">
      <dgm:prSet phldrT="[Text]"/>
      <dgm:spPr/>
      <dgm:t>
        <a:bodyPr/>
        <a:lstStyle/>
        <a:p>
          <a:r>
            <a:rPr lang="en-GB" dirty="0" smtClean="0"/>
            <a:t>Mapping the Correspondence Network of </a:t>
          </a:r>
          <a:r>
            <a:rPr lang="en-GB" dirty="0" err="1" smtClean="0"/>
            <a:t>Zygmunt</a:t>
          </a:r>
          <a:r>
            <a:rPr lang="en-GB" dirty="0" smtClean="0"/>
            <a:t> Bauman</a:t>
          </a:r>
          <a:endParaRPr lang="en-GB" dirty="0"/>
        </a:p>
      </dgm:t>
    </dgm:pt>
    <dgm:pt modelId="{B1B72824-E211-4CA6-9110-8456CEA58088}" type="parTrans" cxnId="{C5EC89D4-5877-4543-82B6-9A3BB89D1E61}">
      <dgm:prSet/>
      <dgm:spPr/>
      <dgm:t>
        <a:bodyPr/>
        <a:lstStyle/>
        <a:p>
          <a:endParaRPr lang="en-GB"/>
        </a:p>
      </dgm:t>
    </dgm:pt>
    <dgm:pt modelId="{2819E0D6-32A1-4CAF-8E76-6506AFF584AC}" type="sibTrans" cxnId="{C5EC89D4-5877-4543-82B6-9A3BB89D1E61}">
      <dgm:prSet/>
      <dgm:spPr/>
      <dgm:t>
        <a:bodyPr/>
        <a:lstStyle/>
        <a:p>
          <a:endParaRPr lang="en-GB"/>
        </a:p>
      </dgm:t>
    </dgm:pt>
    <dgm:pt modelId="{FDBCBD04-5583-4E0E-B1E9-70A8695A5E8A}">
      <dgm:prSet phldrT="[Text]"/>
      <dgm:spPr/>
      <dgm:t>
        <a:bodyPr/>
        <a:lstStyle/>
        <a:p>
          <a:r>
            <a:rPr lang="en-GB" dirty="0" smtClean="0"/>
            <a:t>Measuring proportionality in sentencing</a:t>
          </a:r>
          <a:endParaRPr lang="en-GB" dirty="0"/>
        </a:p>
      </dgm:t>
    </dgm:pt>
    <dgm:pt modelId="{30FD7274-B8B9-4EA2-A404-895AEFB8B627}" type="parTrans" cxnId="{2FEA1EE8-CC8A-409C-8A08-37A68C26B5D3}">
      <dgm:prSet/>
      <dgm:spPr/>
      <dgm:t>
        <a:bodyPr/>
        <a:lstStyle/>
        <a:p>
          <a:endParaRPr lang="en-GB"/>
        </a:p>
      </dgm:t>
    </dgm:pt>
    <dgm:pt modelId="{D88C3011-B6C1-43BF-8E85-DCB816490512}" type="sibTrans" cxnId="{2FEA1EE8-CC8A-409C-8A08-37A68C26B5D3}">
      <dgm:prSet/>
      <dgm:spPr/>
      <dgm:t>
        <a:bodyPr/>
        <a:lstStyle/>
        <a:p>
          <a:endParaRPr lang="en-GB"/>
        </a:p>
      </dgm:t>
    </dgm:pt>
    <dgm:pt modelId="{FD396180-A69C-4409-897D-6883295270CD}">
      <dgm:prSet phldrT="[Text]"/>
      <dgm:spPr/>
      <dgm:t>
        <a:bodyPr/>
        <a:lstStyle/>
        <a:p>
          <a:r>
            <a:rPr lang="en-GB" dirty="0" smtClean="0"/>
            <a:t>Inclusive Public Space: Law, Universality &amp; Difference in the Accessibility of Streets</a:t>
          </a:r>
          <a:endParaRPr lang="en-GB" dirty="0"/>
        </a:p>
      </dgm:t>
    </dgm:pt>
    <dgm:pt modelId="{D7343920-3458-4E48-AE46-1EE50A4906DF}" type="parTrans" cxnId="{612DBA67-80E0-40F6-ADA8-DC45E22FEE71}">
      <dgm:prSet/>
      <dgm:spPr/>
      <dgm:t>
        <a:bodyPr/>
        <a:lstStyle/>
        <a:p>
          <a:endParaRPr lang="en-GB"/>
        </a:p>
      </dgm:t>
    </dgm:pt>
    <dgm:pt modelId="{6D44B52F-155B-48FC-B20E-B50D3C347995}" type="sibTrans" cxnId="{612DBA67-80E0-40F6-ADA8-DC45E22FEE71}">
      <dgm:prSet/>
      <dgm:spPr/>
      <dgm:t>
        <a:bodyPr/>
        <a:lstStyle/>
        <a:p>
          <a:endParaRPr lang="en-GB"/>
        </a:p>
      </dgm:t>
    </dgm:pt>
    <dgm:pt modelId="{B6CE1023-512A-4146-A56B-B90DFE453D7E}">
      <dgm:prSet phldrT="[Text]"/>
      <dgm:spPr/>
      <dgm:t>
        <a:bodyPr/>
        <a:lstStyle/>
        <a:p>
          <a:r>
            <a:rPr lang="en-GB" dirty="0" smtClean="0"/>
            <a:t>Environmental Behaviour and Attitudes in Germany 1996-2016</a:t>
          </a:r>
          <a:endParaRPr lang="en-GB" dirty="0"/>
        </a:p>
      </dgm:t>
    </dgm:pt>
    <dgm:pt modelId="{14779A3A-C8E3-4856-8E9D-A879A2C9C961}" type="parTrans" cxnId="{397E6556-ADED-40FF-930B-7EE822CE994B}">
      <dgm:prSet/>
      <dgm:spPr/>
      <dgm:t>
        <a:bodyPr/>
        <a:lstStyle/>
        <a:p>
          <a:endParaRPr lang="en-GB"/>
        </a:p>
      </dgm:t>
    </dgm:pt>
    <dgm:pt modelId="{C49B8D48-C6AA-4234-AE52-5345D360F2BB}" type="sibTrans" cxnId="{397E6556-ADED-40FF-930B-7EE822CE994B}">
      <dgm:prSet/>
      <dgm:spPr/>
      <dgm:t>
        <a:bodyPr/>
        <a:lstStyle/>
        <a:p>
          <a:endParaRPr lang="en-GB"/>
        </a:p>
      </dgm:t>
    </dgm:pt>
    <dgm:pt modelId="{825FB384-BE02-4D4A-9D73-9A5767CC623A}">
      <dgm:prSet phldrT="[Text]"/>
      <dgm:spPr/>
      <dgm:t>
        <a:bodyPr/>
        <a:lstStyle/>
        <a:p>
          <a:r>
            <a:rPr lang="en-GB" dirty="0" smtClean="0"/>
            <a:t>Critical issues in the professional socialisation of black students in accounting education</a:t>
          </a:r>
          <a:endParaRPr lang="en-GB" dirty="0"/>
        </a:p>
      </dgm:t>
    </dgm:pt>
    <dgm:pt modelId="{F7426D14-F7DA-4756-92E9-F994AA86A4F5}" type="parTrans" cxnId="{AB2D90B6-52A2-46AE-90DC-E1DE4EAE3CA2}">
      <dgm:prSet/>
      <dgm:spPr/>
      <dgm:t>
        <a:bodyPr/>
        <a:lstStyle/>
        <a:p>
          <a:endParaRPr lang="en-GB"/>
        </a:p>
      </dgm:t>
    </dgm:pt>
    <dgm:pt modelId="{F60BACBC-1360-4033-985A-3B9FD1EDD2E1}" type="sibTrans" cxnId="{AB2D90B6-52A2-46AE-90DC-E1DE4EAE3CA2}">
      <dgm:prSet/>
      <dgm:spPr/>
      <dgm:t>
        <a:bodyPr/>
        <a:lstStyle/>
        <a:p>
          <a:endParaRPr lang="en-GB"/>
        </a:p>
      </dgm:t>
    </dgm:pt>
    <dgm:pt modelId="{40F3BE85-FDD7-4820-A02F-A08AF4B047F6}">
      <dgm:prSet phldrT="[Text]"/>
      <dgm:spPr/>
      <dgm:t>
        <a:bodyPr/>
        <a:lstStyle/>
        <a:p>
          <a:r>
            <a:rPr lang="en-GB" dirty="0" smtClean="0"/>
            <a:t>How does personality influence decisions when people are competing with each other?</a:t>
          </a:r>
          <a:endParaRPr lang="en-GB" dirty="0"/>
        </a:p>
      </dgm:t>
    </dgm:pt>
    <dgm:pt modelId="{BD9086A9-71D9-41D3-B689-7E03E9554BE7}" type="parTrans" cxnId="{1A615486-7EAF-465C-B3D4-078778657961}">
      <dgm:prSet/>
      <dgm:spPr/>
      <dgm:t>
        <a:bodyPr/>
        <a:lstStyle/>
        <a:p>
          <a:endParaRPr lang="en-GB"/>
        </a:p>
      </dgm:t>
    </dgm:pt>
    <dgm:pt modelId="{A837652C-D310-442A-B2E6-9AC41D8068B3}" type="sibTrans" cxnId="{1A615486-7EAF-465C-B3D4-078778657961}">
      <dgm:prSet/>
      <dgm:spPr/>
      <dgm:t>
        <a:bodyPr/>
        <a:lstStyle/>
        <a:p>
          <a:endParaRPr lang="en-GB"/>
        </a:p>
      </dgm:t>
    </dgm:pt>
    <dgm:pt modelId="{ED0296CE-4A64-4C1D-ADDD-7A6965043D75}">
      <dgm:prSet phldrT="[Text]"/>
      <dgm:spPr/>
      <dgm:t>
        <a:bodyPr/>
        <a:lstStyle/>
        <a:p>
          <a:r>
            <a:rPr lang="en-GB" dirty="0" smtClean="0"/>
            <a:t>Mining comparative statements from textual data for multi-criteria decision analysis</a:t>
          </a:r>
          <a:endParaRPr lang="en-GB" dirty="0"/>
        </a:p>
      </dgm:t>
    </dgm:pt>
    <dgm:pt modelId="{A492C164-DD61-46D4-96D9-C7E899CB345A}" type="parTrans" cxnId="{ABA8F097-68A2-41D7-9F3B-0C5BCCCC8921}">
      <dgm:prSet/>
      <dgm:spPr/>
      <dgm:t>
        <a:bodyPr/>
        <a:lstStyle/>
        <a:p>
          <a:endParaRPr lang="en-GB"/>
        </a:p>
      </dgm:t>
    </dgm:pt>
    <dgm:pt modelId="{C5BB34AB-47EE-4D9B-A8B9-6EF4E63C6337}" type="sibTrans" cxnId="{ABA8F097-68A2-41D7-9F3B-0C5BCCCC8921}">
      <dgm:prSet/>
      <dgm:spPr/>
      <dgm:t>
        <a:bodyPr/>
        <a:lstStyle/>
        <a:p>
          <a:endParaRPr lang="en-GB"/>
        </a:p>
      </dgm:t>
    </dgm:pt>
    <dgm:pt modelId="{948A1844-4D58-434A-81F8-4C18CCCB6389}">
      <dgm:prSet phldrT="[Text]"/>
      <dgm:spPr/>
      <dgm:t>
        <a:bodyPr/>
        <a:lstStyle/>
        <a:p>
          <a:r>
            <a:rPr lang="en-GB" dirty="0" smtClean="0"/>
            <a:t>Investigating ways of structuring decision-making problems</a:t>
          </a:r>
          <a:endParaRPr lang="en-GB" dirty="0"/>
        </a:p>
      </dgm:t>
    </dgm:pt>
    <dgm:pt modelId="{9EEFCA8A-D899-434D-BB1C-AFBCEB7E2B16}" type="parTrans" cxnId="{05067BD8-F98E-4317-B816-87CDD885FC98}">
      <dgm:prSet/>
      <dgm:spPr/>
      <dgm:t>
        <a:bodyPr/>
        <a:lstStyle/>
        <a:p>
          <a:endParaRPr lang="en-GB"/>
        </a:p>
      </dgm:t>
    </dgm:pt>
    <dgm:pt modelId="{866EB7CF-73AC-445A-9771-3F8C793FDD17}" type="sibTrans" cxnId="{05067BD8-F98E-4317-B816-87CDD885FC98}">
      <dgm:prSet/>
      <dgm:spPr/>
      <dgm:t>
        <a:bodyPr/>
        <a:lstStyle/>
        <a:p>
          <a:endParaRPr lang="en-GB"/>
        </a:p>
      </dgm:t>
    </dgm:pt>
    <dgm:pt modelId="{4ADCBC7B-B2BE-4BBF-AD47-AF46C0E20689}">
      <dgm:prSet phldrT="[Text]"/>
      <dgm:spPr/>
      <dgm:t>
        <a:bodyPr/>
        <a:lstStyle/>
        <a:p>
          <a:r>
            <a:rPr lang="en-GB" dirty="0" smtClean="0"/>
            <a:t>Communicating uncertainty in weather warnings</a:t>
          </a:r>
          <a:endParaRPr lang="en-GB" dirty="0"/>
        </a:p>
      </dgm:t>
    </dgm:pt>
    <dgm:pt modelId="{09D2388B-D349-453C-BB14-8752E3BCD700}" type="parTrans" cxnId="{D13621E3-ED4B-4233-88B6-515E65085F55}">
      <dgm:prSet/>
      <dgm:spPr/>
      <dgm:t>
        <a:bodyPr/>
        <a:lstStyle/>
        <a:p>
          <a:endParaRPr lang="en-GB"/>
        </a:p>
      </dgm:t>
    </dgm:pt>
    <dgm:pt modelId="{63BE36BE-48A7-4D61-AB1D-D0B7D12F3353}" type="sibTrans" cxnId="{D13621E3-ED4B-4233-88B6-515E65085F55}">
      <dgm:prSet/>
      <dgm:spPr/>
      <dgm:t>
        <a:bodyPr/>
        <a:lstStyle/>
        <a:p>
          <a:endParaRPr lang="en-GB"/>
        </a:p>
      </dgm:t>
    </dgm:pt>
    <dgm:pt modelId="{53FBE723-65C5-4439-AC73-CD525BC5E291}">
      <dgm:prSet phldrT="[Text]"/>
      <dgm:spPr/>
      <dgm:t>
        <a:bodyPr/>
        <a:lstStyle/>
        <a:p>
          <a:r>
            <a:rPr lang="en-GB" dirty="0" smtClean="0"/>
            <a:t>The characteristics of firms and countries as determinants of international mergers &amp; acquisitions – </a:t>
          </a:r>
          <a:r>
            <a:rPr lang="en-GB" i="1" dirty="0" smtClean="0"/>
            <a:t>acquiring firms</a:t>
          </a:r>
          <a:endParaRPr lang="en-GB" i="1" dirty="0"/>
        </a:p>
      </dgm:t>
    </dgm:pt>
    <dgm:pt modelId="{C6989F63-E1D0-4230-97A1-E1E96AE85CFF}" type="parTrans" cxnId="{28DB9880-6753-4ADE-B6EA-DFB6FDD9B72E}">
      <dgm:prSet/>
      <dgm:spPr/>
      <dgm:t>
        <a:bodyPr/>
        <a:lstStyle/>
        <a:p>
          <a:endParaRPr lang="en-GB"/>
        </a:p>
      </dgm:t>
    </dgm:pt>
    <dgm:pt modelId="{C2620437-5B3E-4601-8D69-0ACAC04D0A32}" type="sibTrans" cxnId="{28DB9880-6753-4ADE-B6EA-DFB6FDD9B72E}">
      <dgm:prSet/>
      <dgm:spPr/>
      <dgm:t>
        <a:bodyPr/>
        <a:lstStyle/>
        <a:p>
          <a:endParaRPr lang="en-GB"/>
        </a:p>
      </dgm:t>
    </dgm:pt>
    <dgm:pt modelId="{BB580C79-1097-4C44-93EE-562EB72C152F}">
      <dgm:prSet phldrT="[Text]"/>
      <dgm:spPr/>
      <dgm:t>
        <a:bodyPr/>
        <a:lstStyle/>
        <a:p>
          <a:r>
            <a:rPr lang="en-GB" dirty="0" smtClean="0"/>
            <a:t>The characteristics of firms and countries as determinants of international mergers &amp; acquisitions –acquired firm</a:t>
          </a:r>
          <a:endParaRPr lang="en-GB" dirty="0"/>
        </a:p>
      </dgm:t>
    </dgm:pt>
    <dgm:pt modelId="{20FCEB3F-D752-4957-8B6D-C03194EFDD25}" type="parTrans" cxnId="{909A8A9B-48FD-4DE7-81C3-665A907EFEDB}">
      <dgm:prSet/>
      <dgm:spPr/>
      <dgm:t>
        <a:bodyPr/>
        <a:lstStyle/>
        <a:p>
          <a:endParaRPr lang="en-GB"/>
        </a:p>
      </dgm:t>
    </dgm:pt>
    <dgm:pt modelId="{A840ECBE-E44A-453E-8017-9A7971D92F6A}" type="sibTrans" cxnId="{909A8A9B-48FD-4DE7-81C3-665A907EFEDB}">
      <dgm:prSet/>
      <dgm:spPr/>
      <dgm:t>
        <a:bodyPr/>
        <a:lstStyle/>
        <a:p>
          <a:endParaRPr lang="en-GB"/>
        </a:p>
      </dgm:t>
    </dgm:pt>
    <dgm:pt modelId="{A9B154AF-BD3F-4E3C-B879-E6B3469B8707}">
      <dgm:prSet phldrT="[Text]"/>
      <dgm:spPr/>
      <dgm:t>
        <a:bodyPr/>
        <a:lstStyle/>
        <a:p>
          <a:r>
            <a:rPr lang="en-GB" dirty="0" smtClean="0"/>
            <a:t>What factors affect employee engagement at Leeds NHS Trust over time?</a:t>
          </a:r>
          <a:endParaRPr lang="en-GB" dirty="0"/>
        </a:p>
      </dgm:t>
    </dgm:pt>
    <dgm:pt modelId="{C423DF3A-B110-43E2-B814-8DBE53B22787}" type="parTrans" cxnId="{0F995380-D142-488E-B879-28C2B87935C7}">
      <dgm:prSet/>
      <dgm:spPr/>
      <dgm:t>
        <a:bodyPr/>
        <a:lstStyle/>
        <a:p>
          <a:endParaRPr lang="en-GB"/>
        </a:p>
      </dgm:t>
    </dgm:pt>
    <dgm:pt modelId="{0D13371F-4866-4912-A124-6F94C4F405CD}" type="sibTrans" cxnId="{0F995380-D142-488E-B879-28C2B87935C7}">
      <dgm:prSet/>
      <dgm:spPr/>
      <dgm:t>
        <a:bodyPr/>
        <a:lstStyle/>
        <a:p>
          <a:endParaRPr lang="en-GB"/>
        </a:p>
      </dgm:t>
    </dgm:pt>
    <dgm:pt modelId="{BD914D86-17FF-4B2D-80CE-7C47F6BB1167}">
      <dgm:prSet/>
      <dgm:spPr/>
      <dgm:t>
        <a:bodyPr/>
        <a:lstStyle/>
        <a:p>
          <a:r>
            <a:rPr lang="en-GB" dirty="0" smtClean="0"/>
            <a:t>Analysing the experiences of colonial soldiers in the French Army during WW1</a:t>
          </a:r>
          <a:endParaRPr lang="en-GB" dirty="0"/>
        </a:p>
      </dgm:t>
    </dgm:pt>
    <dgm:pt modelId="{4424217C-AAAC-4572-A0A1-A92127FC66A0}" type="parTrans" cxnId="{C6ED8DA6-3BBB-4D3C-93C1-89C734C52B84}">
      <dgm:prSet/>
      <dgm:spPr/>
      <dgm:t>
        <a:bodyPr/>
        <a:lstStyle/>
        <a:p>
          <a:endParaRPr lang="en-GB"/>
        </a:p>
      </dgm:t>
    </dgm:pt>
    <dgm:pt modelId="{4B7AC8D4-6806-4204-B53E-8E037504159E}" type="sibTrans" cxnId="{C6ED8DA6-3BBB-4D3C-93C1-89C734C52B84}">
      <dgm:prSet/>
      <dgm:spPr/>
      <dgm:t>
        <a:bodyPr/>
        <a:lstStyle/>
        <a:p>
          <a:endParaRPr lang="en-GB"/>
        </a:p>
      </dgm:t>
    </dgm:pt>
    <dgm:pt modelId="{C1DFEB10-7198-4F21-8A10-3A44D84A605C}" type="pres">
      <dgm:prSet presAssocID="{5741D738-8883-49FE-90DD-31043B45BC3A}" presName="diagram" presStyleCnt="0">
        <dgm:presLayoutVars>
          <dgm:dir/>
          <dgm:resizeHandles val="exact"/>
        </dgm:presLayoutVars>
      </dgm:prSet>
      <dgm:spPr/>
      <dgm:t>
        <a:bodyPr/>
        <a:lstStyle/>
        <a:p>
          <a:endParaRPr lang="en-GB"/>
        </a:p>
      </dgm:t>
    </dgm:pt>
    <dgm:pt modelId="{BC403476-2EDA-4CC6-BD63-D3AAB0913338}" type="pres">
      <dgm:prSet presAssocID="{3181973F-50D9-4D7C-B72C-1B0878D3EB17}" presName="node" presStyleLbl="node1" presStyleIdx="0" presStyleCnt="30">
        <dgm:presLayoutVars>
          <dgm:bulletEnabled val="1"/>
        </dgm:presLayoutVars>
      </dgm:prSet>
      <dgm:spPr/>
      <dgm:t>
        <a:bodyPr/>
        <a:lstStyle/>
        <a:p>
          <a:endParaRPr lang="en-GB"/>
        </a:p>
      </dgm:t>
    </dgm:pt>
    <dgm:pt modelId="{8F349EBE-CBC1-4E5B-B328-5B231DAD9A63}" type="pres">
      <dgm:prSet presAssocID="{BB23F880-B4DF-4CBE-9C4E-373218961D00}" presName="sibTrans" presStyleCnt="0"/>
      <dgm:spPr/>
    </dgm:pt>
    <dgm:pt modelId="{6631CB2B-785A-4F0B-A675-D771E5FCADBD}" type="pres">
      <dgm:prSet presAssocID="{291F37DF-4583-44ED-90B3-6B5F484748AF}" presName="node" presStyleLbl="node1" presStyleIdx="1" presStyleCnt="30">
        <dgm:presLayoutVars>
          <dgm:bulletEnabled val="1"/>
        </dgm:presLayoutVars>
      </dgm:prSet>
      <dgm:spPr/>
      <dgm:t>
        <a:bodyPr/>
        <a:lstStyle/>
        <a:p>
          <a:endParaRPr lang="en-GB"/>
        </a:p>
      </dgm:t>
    </dgm:pt>
    <dgm:pt modelId="{1C05CA08-894B-484B-815C-5E27D174230B}" type="pres">
      <dgm:prSet presAssocID="{C687F14B-6A62-4D45-943A-75629DA4222E}" presName="sibTrans" presStyleCnt="0"/>
      <dgm:spPr/>
    </dgm:pt>
    <dgm:pt modelId="{8A19024E-A13E-4584-B3FF-1512D7D98B99}" type="pres">
      <dgm:prSet presAssocID="{BD914D86-17FF-4B2D-80CE-7C47F6BB1167}" presName="node" presStyleLbl="node1" presStyleIdx="2" presStyleCnt="30">
        <dgm:presLayoutVars>
          <dgm:bulletEnabled val="1"/>
        </dgm:presLayoutVars>
      </dgm:prSet>
      <dgm:spPr/>
      <dgm:t>
        <a:bodyPr/>
        <a:lstStyle/>
        <a:p>
          <a:endParaRPr lang="en-GB"/>
        </a:p>
      </dgm:t>
    </dgm:pt>
    <dgm:pt modelId="{3C305359-60EA-44B1-858D-66A5A84A2494}" type="pres">
      <dgm:prSet presAssocID="{4B7AC8D4-6806-4204-B53E-8E037504159E}" presName="sibTrans" presStyleCnt="0"/>
      <dgm:spPr/>
    </dgm:pt>
    <dgm:pt modelId="{3FAABC7B-8AF5-4873-822A-840779EC1732}" type="pres">
      <dgm:prSet presAssocID="{C1B87393-192C-4516-BE94-A0F7825619BD}" presName="node" presStyleLbl="node1" presStyleIdx="3" presStyleCnt="30">
        <dgm:presLayoutVars>
          <dgm:bulletEnabled val="1"/>
        </dgm:presLayoutVars>
      </dgm:prSet>
      <dgm:spPr/>
      <dgm:t>
        <a:bodyPr/>
        <a:lstStyle/>
        <a:p>
          <a:endParaRPr lang="en-GB"/>
        </a:p>
      </dgm:t>
    </dgm:pt>
    <dgm:pt modelId="{6CE3013C-188C-4FAA-B618-10090B753304}" type="pres">
      <dgm:prSet presAssocID="{869F279E-ADB4-4414-9C0E-100FE64F5059}" presName="sibTrans" presStyleCnt="0"/>
      <dgm:spPr/>
    </dgm:pt>
    <dgm:pt modelId="{F55BEA99-EF3C-493A-89DB-50CE4AECDAFB}" type="pres">
      <dgm:prSet presAssocID="{7BBC0F3A-57A3-4B70-89AF-E512AD7C2E96}" presName="node" presStyleLbl="node1" presStyleIdx="4" presStyleCnt="30">
        <dgm:presLayoutVars>
          <dgm:bulletEnabled val="1"/>
        </dgm:presLayoutVars>
      </dgm:prSet>
      <dgm:spPr/>
      <dgm:t>
        <a:bodyPr/>
        <a:lstStyle/>
        <a:p>
          <a:endParaRPr lang="en-GB"/>
        </a:p>
      </dgm:t>
    </dgm:pt>
    <dgm:pt modelId="{7ABEA4B8-5D72-4387-9018-C5B3D469AE4E}" type="pres">
      <dgm:prSet presAssocID="{F58DDF0C-65A1-45DB-A246-F83C7E330A85}" presName="sibTrans" presStyleCnt="0"/>
      <dgm:spPr/>
    </dgm:pt>
    <dgm:pt modelId="{859C04B1-3013-47A1-8A6B-6111B68C2D57}" type="pres">
      <dgm:prSet presAssocID="{2D6FA560-F442-47CA-A8CE-77859BCC787B}" presName="node" presStyleLbl="node1" presStyleIdx="5" presStyleCnt="30">
        <dgm:presLayoutVars>
          <dgm:bulletEnabled val="1"/>
        </dgm:presLayoutVars>
      </dgm:prSet>
      <dgm:spPr/>
      <dgm:t>
        <a:bodyPr/>
        <a:lstStyle/>
        <a:p>
          <a:endParaRPr lang="en-GB"/>
        </a:p>
      </dgm:t>
    </dgm:pt>
    <dgm:pt modelId="{37950B7A-BDCF-4EB7-A6DE-21C6E7064690}" type="pres">
      <dgm:prSet presAssocID="{73DDB53D-1C01-415B-9262-D74D9AF413EE}" presName="sibTrans" presStyleCnt="0"/>
      <dgm:spPr/>
    </dgm:pt>
    <dgm:pt modelId="{3BF681EB-1F8B-4296-81D8-7C4049914C6B}" type="pres">
      <dgm:prSet presAssocID="{063457EA-6DBB-4361-A3B1-9DE31815A203}" presName="node" presStyleLbl="node1" presStyleIdx="6" presStyleCnt="30">
        <dgm:presLayoutVars>
          <dgm:bulletEnabled val="1"/>
        </dgm:presLayoutVars>
      </dgm:prSet>
      <dgm:spPr/>
      <dgm:t>
        <a:bodyPr/>
        <a:lstStyle/>
        <a:p>
          <a:endParaRPr lang="en-GB"/>
        </a:p>
      </dgm:t>
    </dgm:pt>
    <dgm:pt modelId="{269466AE-FD01-4D45-9B5C-DBED78AA96E2}" type="pres">
      <dgm:prSet presAssocID="{F3C151C1-E91E-4FE2-ABC5-0D18E7387FD4}" presName="sibTrans" presStyleCnt="0"/>
      <dgm:spPr/>
    </dgm:pt>
    <dgm:pt modelId="{1C3D6552-D9A1-4879-9F15-07E7A1B235B4}" type="pres">
      <dgm:prSet presAssocID="{7C761851-C002-4A89-836C-CC23A3BF8A80}" presName="node" presStyleLbl="node1" presStyleIdx="7" presStyleCnt="30">
        <dgm:presLayoutVars>
          <dgm:bulletEnabled val="1"/>
        </dgm:presLayoutVars>
      </dgm:prSet>
      <dgm:spPr/>
      <dgm:t>
        <a:bodyPr/>
        <a:lstStyle/>
        <a:p>
          <a:endParaRPr lang="en-GB"/>
        </a:p>
      </dgm:t>
    </dgm:pt>
    <dgm:pt modelId="{57179712-CCEB-436F-8F75-FD948E5C5313}" type="pres">
      <dgm:prSet presAssocID="{19102336-A503-48C8-BE97-C388963FC966}" presName="sibTrans" presStyleCnt="0"/>
      <dgm:spPr/>
    </dgm:pt>
    <dgm:pt modelId="{F821EA13-7CE7-4D67-81AD-CEBF2AEBA7B7}" type="pres">
      <dgm:prSet presAssocID="{27E93A36-D124-4776-AFB1-9CB3E57BC77F}" presName="node" presStyleLbl="node1" presStyleIdx="8" presStyleCnt="30">
        <dgm:presLayoutVars>
          <dgm:bulletEnabled val="1"/>
        </dgm:presLayoutVars>
      </dgm:prSet>
      <dgm:spPr/>
      <dgm:t>
        <a:bodyPr/>
        <a:lstStyle/>
        <a:p>
          <a:endParaRPr lang="en-GB"/>
        </a:p>
      </dgm:t>
    </dgm:pt>
    <dgm:pt modelId="{FAD5FAE2-3EB5-435C-BE09-D60BB5D635C7}" type="pres">
      <dgm:prSet presAssocID="{3CA83BF5-C505-460B-B44E-BB07D3269F56}" presName="sibTrans" presStyleCnt="0"/>
      <dgm:spPr/>
    </dgm:pt>
    <dgm:pt modelId="{105C8759-F479-4FDF-B4A1-5E50D4B72AF1}" type="pres">
      <dgm:prSet presAssocID="{61BF26E8-DB81-4104-8748-E1A87B50C7BF}" presName="node" presStyleLbl="node1" presStyleIdx="9" presStyleCnt="30">
        <dgm:presLayoutVars>
          <dgm:bulletEnabled val="1"/>
        </dgm:presLayoutVars>
      </dgm:prSet>
      <dgm:spPr/>
      <dgm:t>
        <a:bodyPr/>
        <a:lstStyle/>
        <a:p>
          <a:endParaRPr lang="en-GB"/>
        </a:p>
      </dgm:t>
    </dgm:pt>
    <dgm:pt modelId="{D0DEBF11-4823-4EE3-A13B-699AF8352D55}" type="pres">
      <dgm:prSet presAssocID="{5E2D514D-B99B-4EA5-8A49-84AABA2C5D76}" presName="sibTrans" presStyleCnt="0"/>
      <dgm:spPr/>
    </dgm:pt>
    <dgm:pt modelId="{4C6D5985-57FA-446E-BA22-6A2FD141B2CE}" type="pres">
      <dgm:prSet presAssocID="{3F95B259-EC91-4069-9EF0-63BAF50887E5}" presName="node" presStyleLbl="node1" presStyleIdx="10" presStyleCnt="30">
        <dgm:presLayoutVars>
          <dgm:bulletEnabled val="1"/>
        </dgm:presLayoutVars>
      </dgm:prSet>
      <dgm:spPr/>
      <dgm:t>
        <a:bodyPr/>
        <a:lstStyle/>
        <a:p>
          <a:endParaRPr lang="en-GB"/>
        </a:p>
      </dgm:t>
    </dgm:pt>
    <dgm:pt modelId="{D916CAF8-61C3-4541-B268-78457E159B09}" type="pres">
      <dgm:prSet presAssocID="{15D931F1-07F4-42FC-837F-D1173D9AF649}" presName="sibTrans" presStyleCnt="0"/>
      <dgm:spPr/>
    </dgm:pt>
    <dgm:pt modelId="{F10D9E16-261D-4705-9A80-B9118EBDD3BE}" type="pres">
      <dgm:prSet presAssocID="{AC606FB1-6AEB-4926-B3FB-A0C7FEBB62FD}" presName="node" presStyleLbl="node1" presStyleIdx="11" presStyleCnt="30">
        <dgm:presLayoutVars>
          <dgm:bulletEnabled val="1"/>
        </dgm:presLayoutVars>
      </dgm:prSet>
      <dgm:spPr/>
      <dgm:t>
        <a:bodyPr/>
        <a:lstStyle/>
        <a:p>
          <a:endParaRPr lang="en-GB"/>
        </a:p>
      </dgm:t>
    </dgm:pt>
    <dgm:pt modelId="{C6E38356-A1B3-4EA1-B99F-0D9BBFE508F3}" type="pres">
      <dgm:prSet presAssocID="{BFA59105-FB47-4646-A6CD-17E622A590A0}" presName="sibTrans" presStyleCnt="0"/>
      <dgm:spPr/>
    </dgm:pt>
    <dgm:pt modelId="{B0981B63-9C16-46B2-BD10-292924DB6444}" type="pres">
      <dgm:prSet presAssocID="{7092C2E1-071D-44A0-9EB2-05127F0262DA}" presName="node" presStyleLbl="node1" presStyleIdx="12" presStyleCnt="30">
        <dgm:presLayoutVars>
          <dgm:bulletEnabled val="1"/>
        </dgm:presLayoutVars>
      </dgm:prSet>
      <dgm:spPr/>
      <dgm:t>
        <a:bodyPr/>
        <a:lstStyle/>
        <a:p>
          <a:endParaRPr lang="en-GB"/>
        </a:p>
      </dgm:t>
    </dgm:pt>
    <dgm:pt modelId="{A1CAB835-85C3-4CA2-BDA4-B6D97F80A0BE}" type="pres">
      <dgm:prSet presAssocID="{4904CED4-FDFE-4FF9-BD7D-D63E732776B6}" presName="sibTrans" presStyleCnt="0"/>
      <dgm:spPr/>
    </dgm:pt>
    <dgm:pt modelId="{B14112B2-EFC2-48FA-B643-071F5BD9DC3E}" type="pres">
      <dgm:prSet presAssocID="{3981911A-C9E8-4E9F-A90F-3A9B7A979BB5}" presName="node" presStyleLbl="node1" presStyleIdx="13" presStyleCnt="30">
        <dgm:presLayoutVars>
          <dgm:bulletEnabled val="1"/>
        </dgm:presLayoutVars>
      </dgm:prSet>
      <dgm:spPr/>
      <dgm:t>
        <a:bodyPr/>
        <a:lstStyle/>
        <a:p>
          <a:endParaRPr lang="en-GB"/>
        </a:p>
      </dgm:t>
    </dgm:pt>
    <dgm:pt modelId="{744F4E02-AAE2-4D0A-9C05-00DD2AF4327C}" type="pres">
      <dgm:prSet presAssocID="{D23A1880-1A15-4CAF-BC02-1632304F2CE1}" presName="sibTrans" presStyleCnt="0"/>
      <dgm:spPr/>
    </dgm:pt>
    <dgm:pt modelId="{9888AC4C-493F-4E71-8EB5-C311FC70DC26}" type="pres">
      <dgm:prSet presAssocID="{30153C88-FB60-4A10-8EEE-17FA54475531}" presName="node" presStyleLbl="node1" presStyleIdx="14" presStyleCnt="30">
        <dgm:presLayoutVars>
          <dgm:bulletEnabled val="1"/>
        </dgm:presLayoutVars>
      </dgm:prSet>
      <dgm:spPr/>
      <dgm:t>
        <a:bodyPr/>
        <a:lstStyle/>
        <a:p>
          <a:endParaRPr lang="en-GB"/>
        </a:p>
      </dgm:t>
    </dgm:pt>
    <dgm:pt modelId="{6E6E7A41-4731-4F8C-A47D-B8D535AD5FC1}" type="pres">
      <dgm:prSet presAssocID="{2819E0D6-32A1-4CAF-8E76-6506AFF584AC}" presName="sibTrans" presStyleCnt="0"/>
      <dgm:spPr/>
    </dgm:pt>
    <dgm:pt modelId="{CDE8324B-5BD7-41A8-84B1-9C718A8A96A6}" type="pres">
      <dgm:prSet presAssocID="{FDBCBD04-5583-4E0E-B1E9-70A8695A5E8A}" presName="node" presStyleLbl="node1" presStyleIdx="15" presStyleCnt="30">
        <dgm:presLayoutVars>
          <dgm:bulletEnabled val="1"/>
        </dgm:presLayoutVars>
      </dgm:prSet>
      <dgm:spPr/>
      <dgm:t>
        <a:bodyPr/>
        <a:lstStyle/>
        <a:p>
          <a:endParaRPr lang="en-GB"/>
        </a:p>
      </dgm:t>
    </dgm:pt>
    <dgm:pt modelId="{A75AB6E5-51AC-4EFE-8A46-96B4980DA9B2}" type="pres">
      <dgm:prSet presAssocID="{D88C3011-B6C1-43BF-8E85-DCB816490512}" presName="sibTrans" presStyleCnt="0"/>
      <dgm:spPr/>
    </dgm:pt>
    <dgm:pt modelId="{B4735D83-E49F-4C53-A738-53C7F9CA3534}" type="pres">
      <dgm:prSet presAssocID="{FD396180-A69C-4409-897D-6883295270CD}" presName="node" presStyleLbl="node1" presStyleIdx="16" presStyleCnt="30">
        <dgm:presLayoutVars>
          <dgm:bulletEnabled val="1"/>
        </dgm:presLayoutVars>
      </dgm:prSet>
      <dgm:spPr/>
      <dgm:t>
        <a:bodyPr/>
        <a:lstStyle/>
        <a:p>
          <a:endParaRPr lang="en-GB"/>
        </a:p>
      </dgm:t>
    </dgm:pt>
    <dgm:pt modelId="{AE98F104-7141-4524-BCB4-FB030B698945}" type="pres">
      <dgm:prSet presAssocID="{6D44B52F-155B-48FC-B20E-B50D3C347995}" presName="sibTrans" presStyleCnt="0"/>
      <dgm:spPr/>
    </dgm:pt>
    <dgm:pt modelId="{3329B5FC-17B6-48D9-8C52-15BAA00177FB}" type="pres">
      <dgm:prSet presAssocID="{B6CE1023-512A-4146-A56B-B90DFE453D7E}" presName="node" presStyleLbl="node1" presStyleIdx="17" presStyleCnt="30">
        <dgm:presLayoutVars>
          <dgm:bulletEnabled val="1"/>
        </dgm:presLayoutVars>
      </dgm:prSet>
      <dgm:spPr/>
      <dgm:t>
        <a:bodyPr/>
        <a:lstStyle/>
        <a:p>
          <a:endParaRPr lang="en-GB"/>
        </a:p>
      </dgm:t>
    </dgm:pt>
    <dgm:pt modelId="{43477069-53A2-4C14-879B-AB0205D9C078}" type="pres">
      <dgm:prSet presAssocID="{C49B8D48-C6AA-4234-AE52-5345D360F2BB}" presName="sibTrans" presStyleCnt="0"/>
      <dgm:spPr/>
    </dgm:pt>
    <dgm:pt modelId="{98DA094A-7EC6-4731-84E0-73634E91D481}" type="pres">
      <dgm:prSet presAssocID="{825FB384-BE02-4D4A-9D73-9A5767CC623A}" presName="node" presStyleLbl="node1" presStyleIdx="18" presStyleCnt="30">
        <dgm:presLayoutVars>
          <dgm:bulletEnabled val="1"/>
        </dgm:presLayoutVars>
      </dgm:prSet>
      <dgm:spPr/>
      <dgm:t>
        <a:bodyPr/>
        <a:lstStyle/>
        <a:p>
          <a:endParaRPr lang="en-GB"/>
        </a:p>
      </dgm:t>
    </dgm:pt>
    <dgm:pt modelId="{8551F472-BF36-42E4-ABB3-ED201D41954C}" type="pres">
      <dgm:prSet presAssocID="{F60BACBC-1360-4033-985A-3B9FD1EDD2E1}" presName="sibTrans" presStyleCnt="0"/>
      <dgm:spPr/>
    </dgm:pt>
    <dgm:pt modelId="{D7392E9B-322B-4EE1-BD6E-1E3BFE08F5DD}" type="pres">
      <dgm:prSet presAssocID="{40F3BE85-FDD7-4820-A02F-A08AF4B047F6}" presName="node" presStyleLbl="node1" presStyleIdx="19" presStyleCnt="30">
        <dgm:presLayoutVars>
          <dgm:bulletEnabled val="1"/>
        </dgm:presLayoutVars>
      </dgm:prSet>
      <dgm:spPr/>
      <dgm:t>
        <a:bodyPr/>
        <a:lstStyle/>
        <a:p>
          <a:endParaRPr lang="en-GB"/>
        </a:p>
      </dgm:t>
    </dgm:pt>
    <dgm:pt modelId="{133ED75B-2FCD-4A3A-A101-36AA2BF01093}" type="pres">
      <dgm:prSet presAssocID="{A837652C-D310-442A-B2E6-9AC41D8068B3}" presName="sibTrans" presStyleCnt="0"/>
      <dgm:spPr/>
    </dgm:pt>
    <dgm:pt modelId="{905C68EE-A029-453F-871E-965204FAB8CE}" type="pres">
      <dgm:prSet presAssocID="{ED0296CE-4A64-4C1D-ADDD-7A6965043D75}" presName="node" presStyleLbl="node1" presStyleIdx="20" presStyleCnt="30">
        <dgm:presLayoutVars>
          <dgm:bulletEnabled val="1"/>
        </dgm:presLayoutVars>
      </dgm:prSet>
      <dgm:spPr/>
      <dgm:t>
        <a:bodyPr/>
        <a:lstStyle/>
        <a:p>
          <a:endParaRPr lang="en-GB"/>
        </a:p>
      </dgm:t>
    </dgm:pt>
    <dgm:pt modelId="{A532A1AF-C620-4D07-9DE1-2AC42CBC2311}" type="pres">
      <dgm:prSet presAssocID="{C5BB34AB-47EE-4D9B-A8B9-6EF4E63C6337}" presName="sibTrans" presStyleCnt="0"/>
      <dgm:spPr/>
    </dgm:pt>
    <dgm:pt modelId="{E1BBB890-9235-43E2-837C-BF3194683BF5}" type="pres">
      <dgm:prSet presAssocID="{948A1844-4D58-434A-81F8-4C18CCCB6389}" presName="node" presStyleLbl="node1" presStyleIdx="21" presStyleCnt="30">
        <dgm:presLayoutVars>
          <dgm:bulletEnabled val="1"/>
        </dgm:presLayoutVars>
      </dgm:prSet>
      <dgm:spPr/>
      <dgm:t>
        <a:bodyPr/>
        <a:lstStyle/>
        <a:p>
          <a:endParaRPr lang="en-GB"/>
        </a:p>
      </dgm:t>
    </dgm:pt>
    <dgm:pt modelId="{220D95AD-8568-4036-AE40-F9FD1D90F202}" type="pres">
      <dgm:prSet presAssocID="{866EB7CF-73AC-445A-9771-3F8C793FDD17}" presName="sibTrans" presStyleCnt="0"/>
      <dgm:spPr/>
    </dgm:pt>
    <dgm:pt modelId="{9E1A4C7B-4BCC-4BA3-8019-3A585627BB19}" type="pres">
      <dgm:prSet presAssocID="{4ADCBC7B-B2BE-4BBF-AD47-AF46C0E20689}" presName="node" presStyleLbl="node1" presStyleIdx="22" presStyleCnt="30">
        <dgm:presLayoutVars>
          <dgm:bulletEnabled val="1"/>
        </dgm:presLayoutVars>
      </dgm:prSet>
      <dgm:spPr/>
      <dgm:t>
        <a:bodyPr/>
        <a:lstStyle/>
        <a:p>
          <a:endParaRPr lang="en-GB"/>
        </a:p>
      </dgm:t>
    </dgm:pt>
    <dgm:pt modelId="{CA8D6C29-97E2-4613-AC97-CA0E387105E7}" type="pres">
      <dgm:prSet presAssocID="{63BE36BE-48A7-4D61-AB1D-D0B7D12F3353}" presName="sibTrans" presStyleCnt="0"/>
      <dgm:spPr/>
    </dgm:pt>
    <dgm:pt modelId="{E5B0496E-E34D-4185-A459-C38667A2FD3C}" type="pres">
      <dgm:prSet presAssocID="{53FBE723-65C5-4439-AC73-CD525BC5E291}" presName="node" presStyleLbl="node1" presStyleIdx="23" presStyleCnt="30">
        <dgm:presLayoutVars>
          <dgm:bulletEnabled val="1"/>
        </dgm:presLayoutVars>
      </dgm:prSet>
      <dgm:spPr/>
      <dgm:t>
        <a:bodyPr/>
        <a:lstStyle/>
        <a:p>
          <a:endParaRPr lang="en-GB"/>
        </a:p>
      </dgm:t>
    </dgm:pt>
    <dgm:pt modelId="{4B9F819D-8ED6-455F-A05E-5469637E038D}" type="pres">
      <dgm:prSet presAssocID="{C2620437-5B3E-4601-8D69-0ACAC04D0A32}" presName="sibTrans" presStyleCnt="0"/>
      <dgm:spPr/>
    </dgm:pt>
    <dgm:pt modelId="{97C6B9CC-7469-49D8-A15C-09D484D03118}" type="pres">
      <dgm:prSet presAssocID="{BB580C79-1097-4C44-93EE-562EB72C152F}" presName="node" presStyleLbl="node1" presStyleIdx="24" presStyleCnt="30">
        <dgm:presLayoutVars>
          <dgm:bulletEnabled val="1"/>
        </dgm:presLayoutVars>
      </dgm:prSet>
      <dgm:spPr/>
      <dgm:t>
        <a:bodyPr/>
        <a:lstStyle/>
        <a:p>
          <a:endParaRPr lang="en-GB"/>
        </a:p>
      </dgm:t>
    </dgm:pt>
    <dgm:pt modelId="{AA8DFA7E-F4D2-4C5D-92F5-73655A5BD7E6}" type="pres">
      <dgm:prSet presAssocID="{A840ECBE-E44A-453E-8017-9A7971D92F6A}" presName="sibTrans" presStyleCnt="0"/>
      <dgm:spPr/>
    </dgm:pt>
    <dgm:pt modelId="{FE39F48B-6BF4-4474-827E-9CD0EC237F8F}" type="pres">
      <dgm:prSet presAssocID="{A9B154AF-BD3F-4E3C-B879-E6B3469B8707}" presName="node" presStyleLbl="node1" presStyleIdx="25" presStyleCnt="30">
        <dgm:presLayoutVars>
          <dgm:bulletEnabled val="1"/>
        </dgm:presLayoutVars>
      </dgm:prSet>
      <dgm:spPr/>
      <dgm:t>
        <a:bodyPr/>
        <a:lstStyle/>
        <a:p>
          <a:endParaRPr lang="en-GB"/>
        </a:p>
      </dgm:t>
    </dgm:pt>
    <dgm:pt modelId="{788EDFBF-D602-4D27-89C5-7AEFBE6CC0C4}" type="pres">
      <dgm:prSet presAssocID="{0D13371F-4866-4912-A124-6F94C4F405CD}" presName="sibTrans" presStyleCnt="0"/>
      <dgm:spPr/>
    </dgm:pt>
    <dgm:pt modelId="{0ACBEB81-F060-477E-86B1-8B63280351BD}" type="pres">
      <dgm:prSet presAssocID="{44E23BF9-7874-443F-8826-C1B2D4715D89}" presName="node" presStyleLbl="node1" presStyleIdx="26" presStyleCnt="30">
        <dgm:presLayoutVars>
          <dgm:bulletEnabled val="1"/>
        </dgm:presLayoutVars>
      </dgm:prSet>
      <dgm:spPr/>
      <dgm:t>
        <a:bodyPr/>
        <a:lstStyle/>
        <a:p>
          <a:endParaRPr lang="en-GB"/>
        </a:p>
      </dgm:t>
    </dgm:pt>
    <dgm:pt modelId="{EE2FFC3B-5031-4150-8328-1557308E5676}" type="pres">
      <dgm:prSet presAssocID="{1BEBE271-860F-4E94-8163-A2832300B6E2}" presName="sibTrans" presStyleCnt="0"/>
      <dgm:spPr/>
    </dgm:pt>
    <dgm:pt modelId="{EF58A92B-4618-4574-A25C-D76EF748A515}" type="pres">
      <dgm:prSet presAssocID="{99DBD14C-E6B4-468B-B52A-7913C336582E}" presName="node" presStyleLbl="node1" presStyleIdx="27" presStyleCnt="30">
        <dgm:presLayoutVars>
          <dgm:bulletEnabled val="1"/>
        </dgm:presLayoutVars>
      </dgm:prSet>
      <dgm:spPr/>
      <dgm:t>
        <a:bodyPr/>
        <a:lstStyle/>
        <a:p>
          <a:endParaRPr lang="en-GB"/>
        </a:p>
      </dgm:t>
    </dgm:pt>
    <dgm:pt modelId="{4E153383-7441-4C18-8F52-0BF3CCC94771}" type="pres">
      <dgm:prSet presAssocID="{C66936E1-78FA-476F-925A-4F66F267C90F}" presName="sibTrans" presStyleCnt="0"/>
      <dgm:spPr/>
    </dgm:pt>
    <dgm:pt modelId="{CCEE7F01-064B-41D8-B467-1A7610D861CC}" type="pres">
      <dgm:prSet presAssocID="{56584FCC-9251-4AFD-A334-196B8EA5BE79}" presName="node" presStyleLbl="node1" presStyleIdx="28" presStyleCnt="30">
        <dgm:presLayoutVars>
          <dgm:bulletEnabled val="1"/>
        </dgm:presLayoutVars>
      </dgm:prSet>
      <dgm:spPr/>
      <dgm:t>
        <a:bodyPr/>
        <a:lstStyle/>
        <a:p>
          <a:endParaRPr lang="en-GB"/>
        </a:p>
      </dgm:t>
    </dgm:pt>
    <dgm:pt modelId="{053D59A4-6C33-4897-8D5B-6F1B55B3F30F}" type="pres">
      <dgm:prSet presAssocID="{BC7573C6-90CC-4746-B513-1405C6DDF815}" presName="sibTrans" presStyleCnt="0"/>
      <dgm:spPr/>
    </dgm:pt>
    <dgm:pt modelId="{455F89EE-D3FF-4095-95E8-B4A6F41068C4}" type="pres">
      <dgm:prSet presAssocID="{C81C32EE-4072-4021-A856-CD0853324C32}" presName="node" presStyleLbl="node1" presStyleIdx="29" presStyleCnt="30">
        <dgm:presLayoutVars>
          <dgm:bulletEnabled val="1"/>
        </dgm:presLayoutVars>
      </dgm:prSet>
      <dgm:spPr/>
      <dgm:t>
        <a:bodyPr/>
        <a:lstStyle/>
        <a:p>
          <a:endParaRPr lang="en-GB"/>
        </a:p>
      </dgm:t>
    </dgm:pt>
  </dgm:ptLst>
  <dgm:cxnLst>
    <dgm:cxn modelId="{7860FB32-8333-4683-A2CD-0C93BAFCFE27}" type="presOf" srcId="{2D6FA560-F442-47CA-A8CE-77859BCC787B}" destId="{859C04B1-3013-47A1-8A6B-6111B68C2D57}" srcOrd="0" destOrd="0" presId="urn:microsoft.com/office/officeart/2005/8/layout/default"/>
    <dgm:cxn modelId="{96B4B8AA-4DC7-498B-AF30-4FAB3F646B4F}" srcId="{5741D738-8883-49FE-90DD-31043B45BC3A}" destId="{99DBD14C-E6B4-468B-B52A-7913C336582E}" srcOrd="27" destOrd="0" parTransId="{1D69B406-5A35-4822-B070-52E5AC091955}" sibTransId="{C66936E1-78FA-476F-925A-4F66F267C90F}"/>
    <dgm:cxn modelId="{28DB9880-6753-4ADE-B6EA-DFB6FDD9B72E}" srcId="{5741D738-8883-49FE-90DD-31043B45BC3A}" destId="{53FBE723-65C5-4439-AC73-CD525BC5E291}" srcOrd="23" destOrd="0" parTransId="{C6989F63-E1D0-4230-97A1-E1E96AE85CFF}" sibTransId="{C2620437-5B3E-4601-8D69-0ACAC04D0A32}"/>
    <dgm:cxn modelId="{CE694361-DC1C-4E82-9A29-3554DC74384D}" srcId="{5741D738-8883-49FE-90DD-31043B45BC3A}" destId="{61BF26E8-DB81-4104-8748-E1A87B50C7BF}" srcOrd="9" destOrd="0" parTransId="{B9A5092A-85E9-4AB3-A65E-CA8D1024B614}" sibTransId="{5E2D514D-B99B-4EA5-8A49-84AABA2C5D76}"/>
    <dgm:cxn modelId="{0EA7F89D-535B-47C2-8FFF-37A326E768C3}" type="presOf" srcId="{7092C2E1-071D-44A0-9EB2-05127F0262DA}" destId="{B0981B63-9C16-46B2-BD10-292924DB6444}" srcOrd="0" destOrd="0" presId="urn:microsoft.com/office/officeart/2005/8/layout/default"/>
    <dgm:cxn modelId="{49D07E2C-073E-415E-8AC7-36D1D1090492}" type="presOf" srcId="{948A1844-4D58-434A-81F8-4C18CCCB6389}" destId="{E1BBB890-9235-43E2-837C-BF3194683BF5}" srcOrd="0" destOrd="0" presId="urn:microsoft.com/office/officeart/2005/8/layout/default"/>
    <dgm:cxn modelId="{364892F4-A458-4B7F-A024-CE40BD9A9DD1}" type="presOf" srcId="{C81C32EE-4072-4021-A856-CD0853324C32}" destId="{455F89EE-D3FF-4095-95E8-B4A6F41068C4}" srcOrd="0" destOrd="0" presId="urn:microsoft.com/office/officeart/2005/8/layout/default"/>
    <dgm:cxn modelId="{4C58B127-25AA-4EDD-B9D7-6BF8ACA3BAB7}" srcId="{5741D738-8883-49FE-90DD-31043B45BC3A}" destId="{2D6FA560-F442-47CA-A8CE-77859BCC787B}" srcOrd="5" destOrd="0" parTransId="{D4F48084-5040-4EA5-BC0C-96D989612432}" sibTransId="{73DDB53D-1C01-415B-9262-D74D9AF413EE}"/>
    <dgm:cxn modelId="{633F2D40-C801-4441-B394-36D11E468380}" type="presOf" srcId="{C1B87393-192C-4516-BE94-A0F7825619BD}" destId="{3FAABC7B-8AF5-4873-822A-840779EC1732}" srcOrd="0" destOrd="0" presId="urn:microsoft.com/office/officeart/2005/8/layout/default"/>
    <dgm:cxn modelId="{23B5BC43-709E-40C9-8B78-47D50A8BD457}" srcId="{5741D738-8883-49FE-90DD-31043B45BC3A}" destId="{C81C32EE-4072-4021-A856-CD0853324C32}" srcOrd="29" destOrd="0" parTransId="{BE3F9DBA-A315-416C-872C-8AA7B502B76F}" sibTransId="{33D3BAC8-0721-4C80-9F51-37AF8A8E1030}"/>
    <dgm:cxn modelId="{1071CB35-5B4F-4DAC-BEFE-878B0EBC38FC}" type="presOf" srcId="{3981911A-C9E8-4E9F-A90F-3A9B7A979BB5}" destId="{B14112B2-EFC2-48FA-B643-071F5BD9DC3E}" srcOrd="0" destOrd="0" presId="urn:microsoft.com/office/officeart/2005/8/layout/default"/>
    <dgm:cxn modelId="{84273FCF-0E62-49A2-BF60-5090C6EDD1DC}" srcId="{5741D738-8883-49FE-90DD-31043B45BC3A}" destId="{7BBC0F3A-57A3-4B70-89AF-E512AD7C2E96}" srcOrd="4" destOrd="0" parTransId="{86B360AD-1A31-4314-97F9-F08DBAAB755B}" sibTransId="{F58DDF0C-65A1-45DB-A246-F83C7E330A85}"/>
    <dgm:cxn modelId="{3E28903B-F89A-4A67-9F0F-E56FE87A1DE0}" type="presOf" srcId="{27E93A36-D124-4776-AFB1-9CB3E57BC77F}" destId="{F821EA13-7CE7-4D67-81AD-CEBF2AEBA7B7}" srcOrd="0" destOrd="0" presId="urn:microsoft.com/office/officeart/2005/8/layout/default"/>
    <dgm:cxn modelId="{88ACCDC6-37D9-4D0F-AED7-93D5AEC847F1}" type="presOf" srcId="{99DBD14C-E6B4-468B-B52A-7913C336582E}" destId="{EF58A92B-4618-4574-A25C-D76EF748A515}" srcOrd="0" destOrd="0" presId="urn:microsoft.com/office/officeart/2005/8/layout/default"/>
    <dgm:cxn modelId="{F2168F98-E02A-4A59-BBE5-10797FAE3702}" type="presOf" srcId="{44E23BF9-7874-443F-8826-C1B2D4715D89}" destId="{0ACBEB81-F060-477E-86B1-8B63280351BD}" srcOrd="0" destOrd="0" presId="urn:microsoft.com/office/officeart/2005/8/layout/default"/>
    <dgm:cxn modelId="{909A8A9B-48FD-4DE7-81C3-665A907EFEDB}" srcId="{5741D738-8883-49FE-90DD-31043B45BC3A}" destId="{BB580C79-1097-4C44-93EE-562EB72C152F}" srcOrd="24" destOrd="0" parTransId="{20FCEB3F-D752-4957-8B6D-C03194EFDD25}" sibTransId="{A840ECBE-E44A-453E-8017-9A7971D92F6A}"/>
    <dgm:cxn modelId="{B076D61A-0E35-4E14-BDEE-7C1A004B40AD}" type="presOf" srcId="{53FBE723-65C5-4439-AC73-CD525BC5E291}" destId="{E5B0496E-E34D-4185-A459-C38667A2FD3C}" srcOrd="0" destOrd="0" presId="urn:microsoft.com/office/officeart/2005/8/layout/default"/>
    <dgm:cxn modelId="{0AFB7C81-4858-4092-94B9-2133261FFE7B}" type="presOf" srcId="{30153C88-FB60-4A10-8EEE-17FA54475531}" destId="{9888AC4C-493F-4E71-8EB5-C311FC70DC26}" srcOrd="0" destOrd="0" presId="urn:microsoft.com/office/officeart/2005/8/layout/default"/>
    <dgm:cxn modelId="{95FBA0E8-C1AF-4095-9E99-6EDE52125101}" type="presOf" srcId="{7C761851-C002-4A89-836C-CC23A3BF8A80}" destId="{1C3D6552-D9A1-4879-9F15-07E7A1B235B4}" srcOrd="0" destOrd="0" presId="urn:microsoft.com/office/officeart/2005/8/layout/default"/>
    <dgm:cxn modelId="{982A4C52-99B4-4DA9-99DA-93A8C9AE17BA}" srcId="{5741D738-8883-49FE-90DD-31043B45BC3A}" destId="{7092C2E1-071D-44A0-9EB2-05127F0262DA}" srcOrd="12" destOrd="0" parTransId="{371CC882-FE62-4BB1-B163-BDB0DA581257}" sibTransId="{4904CED4-FDFE-4FF9-BD7D-D63E732776B6}"/>
    <dgm:cxn modelId="{C15E79EA-1D45-4E57-A111-E00728A35A9F}" type="presOf" srcId="{7BBC0F3A-57A3-4B70-89AF-E512AD7C2E96}" destId="{F55BEA99-EF3C-493A-89DB-50CE4AECDAFB}" srcOrd="0" destOrd="0" presId="urn:microsoft.com/office/officeart/2005/8/layout/default"/>
    <dgm:cxn modelId="{7101168F-4A80-4CC5-9E16-082936A6FD3E}" type="presOf" srcId="{291F37DF-4583-44ED-90B3-6B5F484748AF}" destId="{6631CB2B-785A-4F0B-A675-D771E5FCADBD}" srcOrd="0" destOrd="0" presId="urn:microsoft.com/office/officeart/2005/8/layout/default"/>
    <dgm:cxn modelId="{3D19C492-D48B-444D-830A-90A71B99C237}" srcId="{5741D738-8883-49FE-90DD-31043B45BC3A}" destId="{27E93A36-D124-4776-AFB1-9CB3E57BC77F}" srcOrd="8" destOrd="0" parTransId="{F5F2CF41-5573-4697-88D8-6B894FB9BC81}" sibTransId="{3CA83BF5-C505-460B-B44E-BB07D3269F56}"/>
    <dgm:cxn modelId="{2A8E2EAE-B91D-479B-A919-3218D15F5BC0}" type="presOf" srcId="{BD914D86-17FF-4B2D-80CE-7C47F6BB1167}" destId="{8A19024E-A13E-4584-B3FF-1512D7D98B99}" srcOrd="0" destOrd="0" presId="urn:microsoft.com/office/officeart/2005/8/layout/default"/>
    <dgm:cxn modelId="{09209DC8-E7D5-4D50-9C40-9B35508774B0}" srcId="{5741D738-8883-49FE-90DD-31043B45BC3A}" destId="{56584FCC-9251-4AFD-A334-196B8EA5BE79}" srcOrd="28" destOrd="0" parTransId="{25196844-C92C-4AD6-AD18-D8CBD2BA8023}" sibTransId="{BC7573C6-90CC-4746-B513-1405C6DDF815}"/>
    <dgm:cxn modelId="{0F995380-D142-488E-B879-28C2B87935C7}" srcId="{5741D738-8883-49FE-90DD-31043B45BC3A}" destId="{A9B154AF-BD3F-4E3C-B879-E6B3469B8707}" srcOrd="25" destOrd="0" parTransId="{C423DF3A-B110-43E2-B814-8DBE53B22787}" sibTransId="{0D13371F-4866-4912-A124-6F94C4F405CD}"/>
    <dgm:cxn modelId="{C32FB0C0-6F93-4E5E-97F5-C76F19E2381B}" srcId="{5741D738-8883-49FE-90DD-31043B45BC3A}" destId="{C1B87393-192C-4516-BE94-A0F7825619BD}" srcOrd="3" destOrd="0" parTransId="{C437E739-AA98-400C-8B2D-A3B9228D9271}" sibTransId="{869F279E-ADB4-4414-9C0E-100FE64F5059}"/>
    <dgm:cxn modelId="{A32D5CB8-9D05-45CA-AF9B-08630B9EA28A}" srcId="{5741D738-8883-49FE-90DD-31043B45BC3A}" destId="{7C761851-C002-4A89-836C-CC23A3BF8A80}" srcOrd="7" destOrd="0" parTransId="{C540BBB6-97C0-41D3-8730-8FC622EFCF58}" sibTransId="{19102336-A503-48C8-BE97-C388963FC966}"/>
    <dgm:cxn modelId="{819BD298-8D70-481F-BCAD-42777ECAFB27}" type="presOf" srcId="{61BF26E8-DB81-4104-8748-E1A87B50C7BF}" destId="{105C8759-F479-4FDF-B4A1-5E50D4B72AF1}" srcOrd="0" destOrd="0" presId="urn:microsoft.com/office/officeart/2005/8/layout/default"/>
    <dgm:cxn modelId="{ED3A2960-E48C-49DC-A706-6F0C3EE3371A}" type="presOf" srcId="{ED0296CE-4A64-4C1D-ADDD-7A6965043D75}" destId="{905C68EE-A029-453F-871E-965204FAB8CE}" srcOrd="0" destOrd="0" presId="urn:microsoft.com/office/officeart/2005/8/layout/default"/>
    <dgm:cxn modelId="{612DBA67-80E0-40F6-ADA8-DC45E22FEE71}" srcId="{5741D738-8883-49FE-90DD-31043B45BC3A}" destId="{FD396180-A69C-4409-897D-6883295270CD}" srcOrd="16" destOrd="0" parTransId="{D7343920-3458-4E48-AE46-1EE50A4906DF}" sibTransId="{6D44B52F-155B-48FC-B20E-B50D3C347995}"/>
    <dgm:cxn modelId="{CE3A84E2-AD05-47A0-82B4-8625A3E46200}" srcId="{5741D738-8883-49FE-90DD-31043B45BC3A}" destId="{AC606FB1-6AEB-4926-B3FB-A0C7FEBB62FD}" srcOrd="11" destOrd="0" parTransId="{0C31D6C1-90D3-493D-88CB-91C6D00F7AC1}" sibTransId="{BFA59105-FB47-4646-A6CD-17E622A590A0}"/>
    <dgm:cxn modelId="{0E72C42A-1844-40D1-9A41-011B35C59C42}" type="presOf" srcId="{3F95B259-EC91-4069-9EF0-63BAF50887E5}" destId="{4C6D5985-57FA-446E-BA22-6A2FD141B2CE}" srcOrd="0" destOrd="0" presId="urn:microsoft.com/office/officeart/2005/8/layout/default"/>
    <dgm:cxn modelId="{543BCF99-7EDD-4837-B3DF-6474610315A5}" type="presOf" srcId="{3181973F-50D9-4D7C-B72C-1B0878D3EB17}" destId="{BC403476-2EDA-4CC6-BD63-D3AAB0913338}" srcOrd="0" destOrd="0" presId="urn:microsoft.com/office/officeart/2005/8/layout/default"/>
    <dgm:cxn modelId="{C5E90A53-9979-4E95-83B9-398F405C1A5A}" type="presOf" srcId="{56584FCC-9251-4AFD-A334-196B8EA5BE79}" destId="{CCEE7F01-064B-41D8-B467-1A7610D861CC}" srcOrd="0" destOrd="0" presId="urn:microsoft.com/office/officeart/2005/8/layout/default"/>
    <dgm:cxn modelId="{588B4118-04A6-4764-8B41-7D4000399F65}" type="presOf" srcId="{A9B154AF-BD3F-4E3C-B879-E6B3469B8707}" destId="{FE39F48B-6BF4-4474-827E-9CD0EC237F8F}" srcOrd="0" destOrd="0" presId="urn:microsoft.com/office/officeart/2005/8/layout/default"/>
    <dgm:cxn modelId="{135D15CE-C48A-44FE-B70E-1505A227B298}" type="presOf" srcId="{063457EA-6DBB-4361-A3B1-9DE31815A203}" destId="{3BF681EB-1F8B-4296-81D8-7C4049914C6B}" srcOrd="0" destOrd="0" presId="urn:microsoft.com/office/officeart/2005/8/layout/default"/>
    <dgm:cxn modelId="{6055AE99-6EEC-4D6C-9118-AD3870FABBA7}" srcId="{5741D738-8883-49FE-90DD-31043B45BC3A}" destId="{3181973F-50D9-4D7C-B72C-1B0878D3EB17}" srcOrd="0" destOrd="0" parTransId="{5F3DF130-F91A-4710-91DD-EEA664A784D9}" sibTransId="{BB23F880-B4DF-4CBE-9C4E-373218961D00}"/>
    <dgm:cxn modelId="{B427D3A3-6F45-4511-8235-6D8A73B50BB4}" srcId="{5741D738-8883-49FE-90DD-31043B45BC3A}" destId="{44E23BF9-7874-443F-8826-C1B2D4715D89}" srcOrd="26" destOrd="0" parTransId="{E8DEDDAA-14AF-45F2-8F11-185A61B37A57}" sibTransId="{1BEBE271-860F-4E94-8163-A2832300B6E2}"/>
    <dgm:cxn modelId="{C6ED8DA6-3BBB-4D3C-93C1-89C734C52B84}" srcId="{5741D738-8883-49FE-90DD-31043B45BC3A}" destId="{BD914D86-17FF-4B2D-80CE-7C47F6BB1167}" srcOrd="2" destOrd="0" parTransId="{4424217C-AAAC-4572-A0A1-A92127FC66A0}" sibTransId="{4B7AC8D4-6806-4204-B53E-8E037504159E}"/>
    <dgm:cxn modelId="{1A615486-7EAF-465C-B3D4-078778657961}" srcId="{5741D738-8883-49FE-90DD-31043B45BC3A}" destId="{40F3BE85-FDD7-4820-A02F-A08AF4B047F6}" srcOrd="19" destOrd="0" parTransId="{BD9086A9-71D9-41D3-B689-7E03E9554BE7}" sibTransId="{A837652C-D310-442A-B2E6-9AC41D8068B3}"/>
    <dgm:cxn modelId="{397E6556-ADED-40FF-930B-7EE822CE994B}" srcId="{5741D738-8883-49FE-90DD-31043B45BC3A}" destId="{B6CE1023-512A-4146-A56B-B90DFE453D7E}" srcOrd="17" destOrd="0" parTransId="{14779A3A-C8E3-4856-8E9D-A879A2C9C961}" sibTransId="{C49B8D48-C6AA-4234-AE52-5345D360F2BB}"/>
    <dgm:cxn modelId="{AB2D90B6-52A2-46AE-90DC-E1DE4EAE3CA2}" srcId="{5741D738-8883-49FE-90DD-31043B45BC3A}" destId="{825FB384-BE02-4D4A-9D73-9A5767CC623A}" srcOrd="18" destOrd="0" parTransId="{F7426D14-F7DA-4756-92E9-F994AA86A4F5}" sibTransId="{F60BACBC-1360-4033-985A-3B9FD1EDD2E1}"/>
    <dgm:cxn modelId="{3603512B-135A-4F2A-9712-9DD3422D3101}" srcId="{5741D738-8883-49FE-90DD-31043B45BC3A}" destId="{291F37DF-4583-44ED-90B3-6B5F484748AF}" srcOrd="1" destOrd="0" parTransId="{D5BACF56-09D4-44E5-AEA3-60CCC3214A65}" sibTransId="{C687F14B-6A62-4D45-943A-75629DA4222E}"/>
    <dgm:cxn modelId="{C5EC89D4-5877-4543-82B6-9A3BB89D1E61}" srcId="{5741D738-8883-49FE-90DD-31043B45BC3A}" destId="{30153C88-FB60-4A10-8EEE-17FA54475531}" srcOrd="14" destOrd="0" parTransId="{B1B72824-E211-4CA6-9110-8456CEA58088}" sibTransId="{2819E0D6-32A1-4CAF-8E76-6506AFF584AC}"/>
    <dgm:cxn modelId="{07879854-FF1C-4F4D-A271-A4CC08943420}" srcId="{5741D738-8883-49FE-90DD-31043B45BC3A}" destId="{3F95B259-EC91-4069-9EF0-63BAF50887E5}" srcOrd="10" destOrd="0" parTransId="{FA90E563-408F-41D7-8037-D0BB1D8802D7}" sibTransId="{15D931F1-07F4-42FC-837F-D1173D9AF649}"/>
    <dgm:cxn modelId="{B50FA808-39DF-4F3D-84EF-F46E31176D5A}" type="presOf" srcId="{825FB384-BE02-4D4A-9D73-9A5767CC623A}" destId="{98DA094A-7EC6-4731-84E0-73634E91D481}" srcOrd="0" destOrd="0" presId="urn:microsoft.com/office/officeart/2005/8/layout/default"/>
    <dgm:cxn modelId="{E87E80DF-2C48-4A4A-8EC9-F43A49BBC893}" type="presOf" srcId="{FD396180-A69C-4409-897D-6883295270CD}" destId="{B4735D83-E49F-4C53-A738-53C7F9CA3534}" srcOrd="0" destOrd="0" presId="urn:microsoft.com/office/officeart/2005/8/layout/default"/>
    <dgm:cxn modelId="{7CAA17AB-ABE8-4B3D-9662-E640E410902F}" type="presOf" srcId="{B6CE1023-512A-4146-A56B-B90DFE453D7E}" destId="{3329B5FC-17B6-48D9-8C52-15BAA00177FB}" srcOrd="0" destOrd="0" presId="urn:microsoft.com/office/officeart/2005/8/layout/default"/>
    <dgm:cxn modelId="{CAF3A205-9D62-4A42-A139-43E1A271F932}" srcId="{5741D738-8883-49FE-90DD-31043B45BC3A}" destId="{3981911A-C9E8-4E9F-A90F-3A9B7A979BB5}" srcOrd="13" destOrd="0" parTransId="{9146E39C-691E-4004-AFBC-816334395DB7}" sibTransId="{D23A1880-1A15-4CAF-BC02-1632304F2CE1}"/>
    <dgm:cxn modelId="{D13621E3-ED4B-4233-88B6-515E65085F55}" srcId="{5741D738-8883-49FE-90DD-31043B45BC3A}" destId="{4ADCBC7B-B2BE-4BBF-AD47-AF46C0E20689}" srcOrd="22" destOrd="0" parTransId="{09D2388B-D349-453C-BB14-8752E3BCD700}" sibTransId="{63BE36BE-48A7-4D61-AB1D-D0B7D12F3353}"/>
    <dgm:cxn modelId="{7AB24032-DFE9-4E42-A943-CE16950CE8D3}" type="presOf" srcId="{40F3BE85-FDD7-4820-A02F-A08AF4B047F6}" destId="{D7392E9B-322B-4EE1-BD6E-1E3BFE08F5DD}" srcOrd="0" destOrd="0" presId="urn:microsoft.com/office/officeart/2005/8/layout/default"/>
    <dgm:cxn modelId="{2FEA1EE8-CC8A-409C-8A08-37A68C26B5D3}" srcId="{5741D738-8883-49FE-90DD-31043B45BC3A}" destId="{FDBCBD04-5583-4E0E-B1E9-70A8695A5E8A}" srcOrd="15" destOrd="0" parTransId="{30FD7274-B8B9-4EA2-A404-895AEFB8B627}" sibTransId="{D88C3011-B6C1-43BF-8E85-DCB816490512}"/>
    <dgm:cxn modelId="{B3BF2F6D-EEEF-453A-BFA8-CFB6FEAF0706}" type="presOf" srcId="{FDBCBD04-5583-4E0E-B1E9-70A8695A5E8A}" destId="{CDE8324B-5BD7-41A8-84B1-9C718A8A96A6}" srcOrd="0" destOrd="0" presId="urn:microsoft.com/office/officeart/2005/8/layout/default"/>
    <dgm:cxn modelId="{28B0248A-6550-4630-BFA7-72118E449B3E}" type="presOf" srcId="{5741D738-8883-49FE-90DD-31043B45BC3A}" destId="{C1DFEB10-7198-4F21-8A10-3A44D84A605C}" srcOrd="0" destOrd="0" presId="urn:microsoft.com/office/officeart/2005/8/layout/default"/>
    <dgm:cxn modelId="{C4328DF5-FE16-4B2A-9553-9A8620B8388F}" type="presOf" srcId="{BB580C79-1097-4C44-93EE-562EB72C152F}" destId="{97C6B9CC-7469-49D8-A15C-09D484D03118}" srcOrd="0" destOrd="0" presId="urn:microsoft.com/office/officeart/2005/8/layout/default"/>
    <dgm:cxn modelId="{846A7009-01E0-497D-A072-49A2561EAD52}" srcId="{5741D738-8883-49FE-90DD-31043B45BC3A}" destId="{063457EA-6DBB-4361-A3B1-9DE31815A203}" srcOrd="6" destOrd="0" parTransId="{7BC9D2F9-6244-4848-8F62-4180A5F3DA0C}" sibTransId="{F3C151C1-E91E-4FE2-ABC5-0D18E7387FD4}"/>
    <dgm:cxn modelId="{ABA8F097-68A2-41D7-9F3B-0C5BCCCC8921}" srcId="{5741D738-8883-49FE-90DD-31043B45BC3A}" destId="{ED0296CE-4A64-4C1D-ADDD-7A6965043D75}" srcOrd="20" destOrd="0" parTransId="{A492C164-DD61-46D4-96D9-C7E899CB345A}" sibTransId="{C5BB34AB-47EE-4D9B-A8B9-6EF4E63C6337}"/>
    <dgm:cxn modelId="{3134C05B-2CF7-4662-90B7-05567723DEBC}" type="presOf" srcId="{AC606FB1-6AEB-4926-B3FB-A0C7FEBB62FD}" destId="{F10D9E16-261D-4705-9A80-B9118EBDD3BE}" srcOrd="0" destOrd="0" presId="urn:microsoft.com/office/officeart/2005/8/layout/default"/>
    <dgm:cxn modelId="{C72F27DF-3CA0-468D-BC5A-EF12DCB43BC7}" type="presOf" srcId="{4ADCBC7B-B2BE-4BBF-AD47-AF46C0E20689}" destId="{9E1A4C7B-4BCC-4BA3-8019-3A585627BB19}" srcOrd="0" destOrd="0" presId="urn:microsoft.com/office/officeart/2005/8/layout/default"/>
    <dgm:cxn modelId="{05067BD8-F98E-4317-B816-87CDD885FC98}" srcId="{5741D738-8883-49FE-90DD-31043B45BC3A}" destId="{948A1844-4D58-434A-81F8-4C18CCCB6389}" srcOrd="21" destOrd="0" parTransId="{9EEFCA8A-D899-434D-BB1C-AFBCEB7E2B16}" sibTransId="{866EB7CF-73AC-445A-9771-3F8C793FDD17}"/>
    <dgm:cxn modelId="{C27B1E5A-B443-4FDE-B941-8DD52783C533}" type="presParOf" srcId="{C1DFEB10-7198-4F21-8A10-3A44D84A605C}" destId="{BC403476-2EDA-4CC6-BD63-D3AAB0913338}" srcOrd="0" destOrd="0" presId="urn:microsoft.com/office/officeart/2005/8/layout/default"/>
    <dgm:cxn modelId="{B77FF86A-F7CF-453A-9666-DEDB2EFD6A8A}" type="presParOf" srcId="{C1DFEB10-7198-4F21-8A10-3A44D84A605C}" destId="{8F349EBE-CBC1-4E5B-B328-5B231DAD9A63}" srcOrd="1" destOrd="0" presId="urn:microsoft.com/office/officeart/2005/8/layout/default"/>
    <dgm:cxn modelId="{11D08EAC-C393-40EB-A792-574DB37FFE05}" type="presParOf" srcId="{C1DFEB10-7198-4F21-8A10-3A44D84A605C}" destId="{6631CB2B-785A-4F0B-A675-D771E5FCADBD}" srcOrd="2" destOrd="0" presId="urn:microsoft.com/office/officeart/2005/8/layout/default"/>
    <dgm:cxn modelId="{524C9633-F761-41EB-BE9B-F8AF81E868CD}" type="presParOf" srcId="{C1DFEB10-7198-4F21-8A10-3A44D84A605C}" destId="{1C05CA08-894B-484B-815C-5E27D174230B}" srcOrd="3" destOrd="0" presId="urn:microsoft.com/office/officeart/2005/8/layout/default"/>
    <dgm:cxn modelId="{D97E3598-D116-4F42-8D17-E2BB46D5ECD6}" type="presParOf" srcId="{C1DFEB10-7198-4F21-8A10-3A44D84A605C}" destId="{8A19024E-A13E-4584-B3FF-1512D7D98B99}" srcOrd="4" destOrd="0" presId="urn:microsoft.com/office/officeart/2005/8/layout/default"/>
    <dgm:cxn modelId="{A5D0D245-5ADA-4610-8EAA-944D6590A451}" type="presParOf" srcId="{C1DFEB10-7198-4F21-8A10-3A44D84A605C}" destId="{3C305359-60EA-44B1-858D-66A5A84A2494}" srcOrd="5" destOrd="0" presId="urn:microsoft.com/office/officeart/2005/8/layout/default"/>
    <dgm:cxn modelId="{A4822BCD-7FD2-42DA-B230-2999D32F84CA}" type="presParOf" srcId="{C1DFEB10-7198-4F21-8A10-3A44D84A605C}" destId="{3FAABC7B-8AF5-4873-822A-840779EC1732}" srcOrd="6" destOrd="0" presId="urn:microsoft.com/office/officeart/2005/8/layout/default"/>
    <dgm:cxn modelId="{E12252F6-55A6-4589-91C1-3DE646F5525D}" type="presParOf" srcId="{C1DFEB10-7198-4F21-8A10-3A44D84A605C}" destId="{6CE3013C-188C-4FAA-B618-10090B753304}" srcOrd="7" destOrd="0" presId="urn:microsoft.com/office/officeart/2005/8/layout/default"/>
    <dgm:cxn modelId="{C27E4F44-4169-42DC-A81F-53E90591AF5D}" type="presParOf" srcId="{C1DFEB10-7198-4F21-8A10-3A44D84A605C}" destId="{F55BEA99-EF3C-493A-89DB-50CE4AECDAFB}" srcOrd="8" destOrd="0" presId="urn:microsoft.com/office/officeart/2005/8/layout/default"/>
    <dgm:cxn modelId="{B8D5D21F-757E-42E8-AA91-5114810288B5}" type="presParOf" srcId="{C1DFEB10-7198-4F21-8A10-3A44D84A605C}" destId="{7ABEA4B8-5D72-4387-9018-C5B3D469AE4E}" srcOrd="9" destOrd="0" presId="urn:microsoft.com/office/officeart/2005/8/layout/default"/>
    <dgm:cxn modelId="{5559C6F7-1EC5-410B-A93B-E4BA0F8183E6}" type="presParOf" srcId="{C1DFEB10-7198-4F21-8A10-3A44D84A605C}" destId="{859C04B1-3013-47A1-8A6B-6111B68C2D57}" srcOrd="10" destOrd="0" presId="urn:microsoft.com/office/officeart/2005/8/layout/default"/>
    <dgm:cxn modelId="{EF623E2B-6AA9-4091-A630-FE86EC905FE9}" type="presParOf" srcId="{C1DFEB10-7198-4F21-8A10-3A44D84A605C}" destId="{37950B7A-BDCF-4EB7-A6DE-21C6E7064690}" srcOrd="11" destOrd="0" presId="urn:microsoft.com/office/officeart/2005/8/layout/default"/>
    <dgm:cxn modelId="{E4FF5E48-4A98-4C28-A326-D14E25E0DA22}" type="presParOf" srcId="{C1DFEB10-7198-4F21-8A10-3A44D84A605C}" destId="{3BF681EB-1F8B-4296-81D8-7C4049914C6B}" srcOrd="12" destOrd="0" presId="urn:microsoft.com/office/officeart/2005/8/layout/default"/>
    <dgm:cxn modelId="{E9A33111-A0A5-4747-A632-0CB757A8C9F3}" type="presParOf" srcId="{C1DFEB10-7198-4F21-8A10-3A44D84A605C}" destId="{269466AE-FD01-4D45-9B5C-DBED78AA96E2}" srcOrd="13" destOrd="0" presId="urn:microsoft.com/office/officeart/2005/8/layout/default"/>
    <dgm:cxn modelId="{2FC1A5FD-0C06-4A19-97E4-3D850BF612EC}" type="presParOf" srcId="{C1DFEB10-7198-4F21-8A10-3A44D84A605C}" destId="{1C3D6552-D9A1-4879-9F15-07E7A1B235B4}" srcOrd="14" destOrd="0" presId="urn:microsoft.com/office/officeart/2005/8/layout/default"/>
    <dgm:cxn modelId="{91E619E6-B1EE-4C6C-9CAA-7A56FD06DD15}" type="presParOf" srcId="{C1DFEB10-7198-4F21-8A10-3A44D84A605C}" destId="{57179712-CCEB-436F-8F75-FD948E5C5313}" srcOrd="15" destOrd="0" presId="urn:microsoft.com/office/officeart/2005/8/layout/default"/>
    <dgm:cxn modelId="{E72A6B32-7738-4C36-A2B3-8712D3D49853}" type="presParOf" srcId="{C1DFEB10-7198-4F21-8A10-3A44D84A605C}" destId="{F821EA13-7CE7-4D67-81AD-CEBF2AEBA7B7}" srcOrd="16" destOrd="0" presId="urn:microsoft.com/office/officeart/2005/8/layout/default"/>
    <dgm:cxn modelId="{EA9FE45D-E744-40E6-B508-F765D80410DA}" type="presParOf" srcId="{C1DFEB10-7198-4F21-8A10-3A44D84A605C}" destId="{FAD5FAE2-3EB5-435C-BE09-D60BB5D635C7}" srcOrd="17" destOrd="0" presId="urn:microsoft.com/office/officeart/2005/8/layout/default"/>
    <dgm:cxn modelId="{98EDD46D-6E8A-4731-9F9C-021358E626B1}" type="presParOf" srcId="{C1DFEB10-7198-4F21-8A10-3A44D84A605C}" destId="{105C8759-F479-4FDF-B4A1-5E50D4B72AF1}" srcOrd="18" destOrd="0" presId="urn:microsoft.com/office/officeart/2005/8/layout/default"/>
    <dgm:cxn modelId="{4CED797A-55B6-47F5-956A-D8F769B47A0A}" type="presParOf" srcId="{C1DFEB10-7198-4F21-8A10-3A44D84A605C}" destId="{D0DEBF11-4823-4EE3-A13B-699AF8352D55}" srcOrd="19" destOrd="0" presId="urn:microsoft.com/office/officeart/2005/8/layout/default"/>
    <dgm:cxn modelId="{7BA7219C-BBEE-460C-907E-623978EA199B}" type="presParOf" srcId="{C1DFEB10-7198-4F21-8A10-3A44D84A605C}" destId="{4C6D5985-57FA-446E-BA22-6A2FD141B2CE}" srcOrd="20" destOrd="0" presId="urn:microsoft.com/office/officeart/2005/8/layout/default"/>
    <dgm:cxn modelId="{5B527074-F46F-4D5F-94F2-B19D33B344F4}" type="presParOf" srcId="{C1DFEB10-7198-4F21-8A10-3A44D84A605C}" destId="{D916CAF8-61C3-4541-B268-78457E159B09}" srcOrd="21" destOrd="0" presId="urn:microsoft.com/office/officeart/2005/8/layout/default"/>
    <dgm:cxn modelId="{B5552BD3-243D-4EFE-A421-E43AB2FD5AA7}" type="presParOf" srcId="{C1DFEB10-7198-4F21-8A10-3A44D84A605C}" destId="{F10D9E16-261D-4705-9A80-B9118EBDD3BE}" srcOrd="22" destOrd="0" presId="urn:microsoft.com/office/officeart/2005/8/layout/default"/>
    <dgm:cxn modelId="{71B15FEE-094F-4217-9879-B4464879577D}" type="presParOf" srcId="{C1DFEB10-7198-4F21-8A10-3A44D84A605C}" destId="{C6E38356-A1B3-4EA1-B99F-0D9BBFE508F3}" srcOrd="23" destOrd="0" presId="urn:microsoft.com/office/officeart/2005/8/layout/default"/>
    <dgm:cxn modelId="{FAC8F777-ACC5-4A6B-B632-EEC46246A8F5}" type="presParOf" srcId="{C1DFEB10-7198-4F21-8A10-3A44D84A605C}" destId="{B0981B63-9C16-46B2-BD10-292924DB6444}" srcOrd="24" destOrd="0" presId="urn:microsoft.com/office/officeart/2005/8/layout/default"/>
    <dgm:cxn modelId="{446785A4-19DF-4CDD-A9B5-065DE98262EE}" type="presParOf" srcId="{C1DFEB10-7198-4F21-8A10-3A44D84A605C}" destId="{A1CAB835-85C3-4CA2-BDA4-B6D97F80A0BE}" srcOrd="25" destOrd="0" presId="urn:microsoft.com/office/officeart/2005/8/layout/default"/>
    <dgm:cxn modelId="{6D331E55-C307-432B-B320-34C187EC2354}" type="presParOf" srcId="{C1DFEB10-7198-4F21-8A10-3A44D84A605C}" destId="{B14112B2-EFC2-48FA-B643-071F5BD9DC3E}" srcOrd="26" destOrd="0" presId="urn:microsoft.com/office/officeart/2005/8/layout/default"/>
    <dgm:cxn modelId="{61519FE7-6266-49CA-A605-781EDC5E1805}" type="presParOf" srcId="{C1DFEB10-7198-4F21-8A10-3A44D84A605C}" destId="{744F4E02-AAE2-4D0A-9C05-00DD2AF4327C}" srcOrd="27" destOrd="0" presId="urn:microsoft.com/office/officeart/2005/8/layout/default"/>
    <dgm:cxn modelId="{DB46EF71-82FD-4485-A876-4B413AE458BB}" type="presParOf" srcId="{C1DFEB10-7198-4F21-8A10-3A44D84A605C}" destId="{9888AC4C-493F-4E71-8EB5-C311FC70DC26}" srcOrd="28" destOrd="0" presId="urn:microsoft.com/office/officeart/2005/8/layout/default"/>
    <dgm:cxn modelId="{9B54E25B-3C3B-4C71-BE73-9E619A6A747C}" type="presParOf" srcId="{C1DFEB10-7198-4F21-8A10-3A44D84A605C}" destId="{6E6E7A41-4731-4F8C-A47D-B8D535AD5FC1}" srcOrd="29" destOrd="0" presId="urn:microsoft.com/office/officeart/2005/8/layout/default"/>
    <dgm:cxn modelId="{65899385-7F53-4011-934B-D881E042B01E}" type="presParOf" srcId="{C1DFEB10-7198-4F21-8A10-3A44D84A605C}" destId="{CDE8324B-5BD7-41A8-84B1-9C718A8A96A6}" srcOrd="30" destOrd="0" presId="urn:microsoft.com/office/officeart/2005/8/layout/default"/>
    <dgm:cxn modelId="{B2ACB02F-7871-4A3D-A5C2-ACC7B20FBF53}" type="presParOf" srcId="{C1DFEB10-7198-4F21-8A10-3A44D84A605C}" destId="{A75AB6E5-51AC-4EFE-8A46-96B4980DA9B2}" srcOrd="31" destOrd="0" presId="urn:microsoft.com/office/officeart/2005/8/layout/default"/>
    <dgm:cxn modelId="{FA1229BE-FEAC-408D-8DEC-4852A887CA2B}" type="presParOf" srcId="{C1DFEB10-7198-4F21-8A10-3A44D84A605C}" destId="{B4735D83-E49F-4C53-A738-53C7F9CA3534}" srcOrd="32" destOrd="0" presId="urn:microsoft.com/office/officeart/2005/8/layout/default"/>
    <dgm:cxn modelId="{E9900AF4-22C0-43E6-BF89-F11855B60D92}" type="presParOf" srcId="{C1DFEB10-7198-4F21-8A10-3A44D84A605C}" destId="{AE98F104-7141-4524-BCB4-FB030B698945}" srcOrd="33" destOrd="0" presId="urn:microsoft.com/office/officeart/2005/8/layout/default"/>
    <dgm:cxn modelId="{54A9C055-A211-4844-BBA0-9240B9BAE933}" type="presParOf" srcId="{C1DFEB10-7198-4F21-8A10-3A44D84A605C}" destId="{3329B5FC-17B6-48D9-8C52-15BAA00177FB}" srcOrd="34" destOrd="0" presId="urn:microsoft.com/office/officeart/2005/8/layout/default"/>
    <dgm:cxn modelId="{716EB3B9-7CEC-47B4-AA1C-CDA7A97FE37F}" type="presParOf" srcId="{C1DFEB10-7198-4F21-8A10-3A44D84A605C}" destId="{43477069-53A2-4C14-879B-AB0205D9C078}" srcOrd="35" destOrd="0" presId="urn:microsoft.com/office/officeart/2005/8/layout/default"/>
    <dgm:cxn modelId="{02537634-279D-432C-8775-8A900D1B8717}" type="presParOf" srcId="{C1DFEB10-7198-4F21-8A10-3A44D84A605C}" destId="{98DA094A-7EC6-4731-84E0-73634E91D481}" srcOrd="36" destOrd="0" presId="urn:microsoft.com/office/officeart/2005/8/layout/default"/>
    <dgm:cxn modelId="{4ECA4C50-5593-425A-B9FA-56F947F7FF37}" type="presParOf" srcId="{C1DFEB10-7198-4F21-8A10-3A44D84A605C}" destId="{8551F472-BF36-42E4-ABB3-ED201D41954C}" srcOrd="37" destOrd="0" presId="urn:microsoft.com/office/officeart/2005/8/layout/default"/>
    <dgm:cxn modelId="{3EC8DC76-3867-4FDF-A10D-533D096860A5}" type="presParOf" srcId="{C1DFEB10-7198-4F21-8A10-3A44D84A605C}" destId="{D7392E9B-322B-4EE1-BD6E-1E3BFE08F5DD}" srcOrd="38" destOrd="0" presId="urn:microsoft.com/office/officeart/2005/8/layout/default"/>
    <dgm:cxn modelId="{4E1FC16D-9D0A-4AC2-A513-2F56B90D8570}" type="presParOf" srcId="{C1DFEB10-7198-4F21-8A10-3A44D84A605C}" destId="{133ED75B-2FCD-4A3A-A101-36AA2BF01093}" srcOrd="39" destOrd="0" presId="urn:microsoft.com/office/officeart/2005/8/layout/default"/>
    <dgm:cxn modelId="{3C97E3E9-99F2-4BC0-9415-0C399EBBAF1C}" type="presParOf" srcId="{C1DFEB10-7198-4F21-8A10-3A44D84A605C}" destId="{905C68EE-A029-453F-871E-965204FAB8CE}" srcOrd="40" destOrd="0" presId="urn:microsoft.com/office/officeart/2005/8/layout/default"/>
    <dgm:cxn modelId="{40FAF4A7-DCBC-4B7F-A66D-651EE7430934}" type="presParOf" srcId="{C1DFEB10-7198-4F21-8A10-3A44D84A605C}" destId="{A532A1AF-C620-4D07-9DE1-2AC42CBC2311}" srcOrd="41" destOrd="0" presId="urn:microsoft.com/office/officeart/2005/8/layout/default"/>
    <dgm:cxn modelId="{EFD3947A-13A7-4E6D-92DE-B3DC7EA6EA5E}" type="presParOf" srcId="{C1DFEB10-7198-4F21-8A10-3A44D84A605C}" destId="{E1BBB890-9235-43E2-837C-BF3194683BF5}" srcOrd="42" destOrd="0" presId="urn:microsoft.com/office/officeart/2005/8/layout/default"/>
    <dgm:cxn modelId="{6C248D99-D1D7-42CE-980C-B0F1CCA8F47B}" type="presParOf" srcId="{C1DFEB10-7198-4F21-8A10-3A44D84A605C}" destId="{220D95AD-8568-4036-AE40-F9FD1D90F202}" srcOrd="43" destOrd="0" presId="urn:microsoft.com/office/officeart/2005/8/layout/default"/>
    <dgm:cxn modelId="{58C81E47-26B2-463A-B05E-0D36749B5AF0}" type="presParOf" srcId="{C1DFEB10-7198-4F21-8A10-3A44D84A605C}" destId="{9E1A4C7B-4BCC-4BA3-8019-3A585627BB19}" srcOrd="44" destOrd="0" presId="urn:microsoft.com/office/officeart/2005/8/layout/default"/>
    <dgm:cxn modelId="{DF4A0F57-2041-4811-9E27-C4985A83CFF0}" type="presParOf" srcId="{C1DFEB10-7198-4F21-8A10-3A44D84A605C}" destId="{CA8D6C29-97E2-4613-AC97-CA0E387105E7}" srcOrd="45" destOrd="0" presId="urn:microsoft.com/office/officeart/2005/8/layout/default"/>
    <dgm:cxn modelId="{6BE360F6-6DE2-4381-8944-D56CFF97E9FC}" type="presParOf" srcId="{C1DFEB10-7198-4F21-8A10-3A44D84A605C}" destId="{E5B0496E-E34D-4185-A459-C38667A2FD3C}" srcOrd="46" destOrd="0" presId="urn:microsoft.com/office/officeart/2005/8/layout/default"/>
    <dgm:cxn modelId="{8F598BB2-0C00-4CA2-AF8A-1059C8EC44DE}" type="presParOf" srcId="{C1DFEB10-7198-4F21-8A10-3A44D84A605C}" destId="{4B9F819D-8ED6-455F-A05E-5469637E038D}" srcOrd="47" destOrd="0" presId="urn:microsoft.com/office/officeart/2005/8/layout/default"/>
    <dgm:cxn modelId="{B443E537-ED8F-4865-AC01-A6252C38C799}" type="presParOf" srcId="{C1DFEB10-7198-4F21-8A10-3A44D84A605C}" destId="{97C6B9CC-7469-49D8-A15C-09D484D03118}" srcOrd="48" destOrd="0" presId="urn:microsoft.com/office/officeart/2005/8/layout/default"/>
    <dgm:cxn modelId="{C4BFE53D-C596-4497-8AA8-E08590747494}" type="presParOf" srcId="{C1DFEB10-7198-4F21-8A10-3A44D84A605C}" destId="{AA8DFA7E-F4D2-4C5D-92F5-73655A5BD7E6}" srcOrd="49" destOrd="0" presId="urn:microsoft.com/office/officeart/2005/8/layout/default"/>
    <dgm:cxn modelId="{D11D9557-54AF-4D81-A510-C2850C622762}" type="presParOf" srcId="{C1DFEB10-7198-4F21-8A10-3A44D84A605C}" destId="{FE39F48B-6BF4-4474-827E-9CD0EC237F8F}" srcOrd="50" destOrd="0" presId="urn:microsoft.com/office/officeart/2005/8/layout/default"/>
    <dgm:cxn modelId="{200995B8-5BD0-4F79-B6A5-FA6012EC9A14}" type="presParOf" srcId="{C1DFEB10-7198-4F21-8A10-3A44D84A605C}" destId="{788EDFBF-D602-4D27-89C5-7AEFBE6CC0C4}" srcOrd="51" destOrd="0" presId="urn:microsoft.com/office/officeart/2005/8/layout/default"/>
    <dgm:cxn modelId="{5F523DB5-F550-4536-B1D0-B46AE21B6950}" type="presParOf" srcId="{C1DFEB10-7198-4F21-8A10-3A44D84A605C}" destId="{0ACBEB81-F060-477E-86B1-8B63280351BD}" srcOrd="52" destOrd="0" presId="urn:microsoft.com/office/officeart/2005/8/layout/default"/>
    <dgm:cxn modelId="{A38BC673-A67B-473D-8983-4DC30E0C7B8A}" type="presParOf" srcId="{C1DFEB10-7198-4F21-8A10-3A44D84A605C}" destId="{EE2FFC3B-5031-4150-8328-1557308E5676}" srcOrd="53" destOrd="0" presId="urn:microsoft.com/office/officeart/2005/8/layout/default"/>
    <dgm:cxn modelId="{771FAB0A-C304-4D80-989A-0728975B86FB}" type="presParOf" srcId="{C1DFEB10-7198-4F21-8A10-3A44D84A605C}" destId="{EF58A92B-4618-4574-A25C-D76EF748A515}" srcOrd="54" destOrd="0" presId="urn:microsoft.com/office/officeart/2005/8/layout/default"/>
    <dgm:cxn modelId="{464F9433-A7A6-4615-8CAE-41FB13ED5E4E}" type="presParOf" srcId="{C1DFEB10-7198-4F21-8A10-3A44D84A605C}" destId="{4E153383-7441-4C18-8F52-0BF3CCC94771}" srcOrd="55" destOrd="0" presId="urn:microsoft.com/office/officeart/2005/8/layout/default"/>
    <dgm:cxn modelId="{B01E08F8-29D2-4075-97D9-DDC21CC8FFA9}" type="presParOf" srcId="{C1DFEB10-7198-4F21-8A10-3A44D84A605C}" destId="{CCEE7F01-064B-41D8-B467-1A7610D861CC}" srcOrd="56" destOrd="0" presId="urn:microsoft.com/office/officeart/2005/8/layout/default"/>
    <dgm:cxn modelId="{2DAF1398-078E-4A30-B587-16A4D63A14A0}" type="presParOf" srcId="{C1DFEB10-7198-4F21-8A10-3A44D84A605C}" destId="{053D59A4-6C33-4897-8D5B-6F1B55B3F30F}" srcOrd="57" destOrd="0" presId="urn:microsoft.com/office/officeart/2005/8/layout/default"/>
    <dgm:cxn modelId="{8884ACF1-29AF-4F9D-8EFE-3EFAE31AA773}" type="presParOf" srcId="{C1DFEB10-7198-4F21-8A10-3A44D84A605C}" destId="{455F89EE-D3FF-4095-95E8-B4A6F41068C4}" srcOrd="5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CAF976-8336-4172-AF9C-15448482684E}" type="doc">
      <dgm:prSet loTypeId="urn:microsoft.com/office/officeart/2005/8/layout/radial6" loCatId="relationship" qsTypeId="urn:microsoft.com/office/officeart/2005/8/quickstyle/simple1" qsCatId="simple" csTypeId="urn:microsoft.com/office/officeart/2005/8/colors/accent1_1" csCatId="accent1" phldr="1"/>
      <dgm:spPr/>
      <dgm:t>
        <a:bodyPr/>
        <a:lstStyle/>
        <a:p>
          <a:endParaRPr lang="en-GB"/>
        </a:p>
      </dgm:t>
    </dgm:pt>
    <dgm:pt modelId="{5115B241-4E97-484E-9244-C11A806B9E81}">
      <dgm:prSet phldrT="[Text]"/>
      <dgm:spPr/>
      <dgm:t>
        <a:bodyPr/>
        <a:lstStyle/>
        <a:p>
          <a:r>
            <a:rPr lang="en-GB" b="1" dirty="0" smtClean="0"/>
            <a:t>Research experience on live research projects </a:t>
          </a:r>
          <a:endParaRPr lang="en-GB" b="1" dirty="0"/>
        </a:p>
      </dgm:t>
    </dgm:pt>
    <dgm:pt modelId="{3420DC31-CA16-4ED7-8BBF-3C683E708565}" type="parTrans" cxnId="{B4E912ED-77E8-4695-9843-0F12FF5CCF6C}">
      <dgm:prSet/>
      <dgm:spPr/>
      <dgm:t>
        <a:bodyPr/>
        <a:lstStyle/>
        <a:p>
          <a:endParaRPr lang="en-GB"/>
        </a:p>
      </dgm:t>
    </dgm:pt>
    <dgm:pt modelId="{C7936F8B-173B-4D75-AA6B-782FEDF572D5}" type="sibTrans" cxnId="{B4E912ED-77E8-4695-9843-0F12FF5CCF6C}">
      <dgm:prSet/>
      <dgm:spPr/>
      <dgm:t>
        <a:bodyPr/>
        <a:lstStyle/>
        <a:p>
          <a:endParaRPr lang="en-GB"/>
        </a:p>
      </dgm:t>
    </dgm:pt>
    <dgm:pt modelId="{2D22BEC5-9225-4BCC-8CEA-87A86E06D8C2}">
      <dgm:prSet phldrT="[Text]"/>
      <dgm:spPr/>
      <dgm:t>
        <a:bodyPr/>
        <a:lstStyle/>
        <a:p>
          <a:r>
            <a:rPr lang="en-GB" b="1" dirty="0" smtClean="0"/>
            <a:t>Communication skills (verbal &amp; written)</a:t>
          </a:r>
          <a:endParaRPr lang="en-GB" b="1" dirty="0"/>
        </a:p>
      </dgm:t>
    </dgm:pt>
    <dgm:pt modelId="{83570A7B-934A-4372-BDBE-E25D634D53EE}" type="parTrans" cxnId="{3B8F2023-A942-4F63-ABAA-0092CC5A5052}">
      <dgm:prSet/>
      <dgm:spPr/>
      <dgm:t>
        <a:bodyPr/>
        <a:lstStyle/>
        <a:p>
          <a:endParaRPr lang="en-GB"/>
        </a:p>
      </dgm:t>
    </dgm:pt>
    <dgm:pt modelId="{7BD083AD-5D2D-45E6-8856-47B906F2C478}" type="sibTrans" cxnId="{3B8F2023-A942-4F63-ABAA-0092CC5A5052}">
      <dgm:prSet/>
      <dgm:spPr/>
      <dgm:t>
        <a:bodyPr/>
        <a:lstStyle/>
        <a:p>
          <a:endParaRPr lang="en-GB"/>
        </a:p>
      </dgm:t>
    </dgm:pt>
    <dgm:pt modelId="{711E5898-283D-450B-AAD3-DA91B746B579}">
      <dgm:prSet phldrT="[Text]"/>
      <dgm:spPr/>
      <dgm:t>
        <a:bodyPr/>
        <a:lstStyle/>
        <a:p>
          <a:r>
            <a:rPr lang="en-GB" b="1" dirty="0" smtClean="0"/>
            <a:t>Critical thinking &amp; analytical skills</a:t>
          </a:r>
          <a:endParaRPr lang="en-GB" b="1" dirty="0"/>
        </a:p>
      </dgm:t>
    </dgm:pt>
    <dgm:pt modelId="{60ECED81-9024-46A3-9606-7D82B82B0CF3}" type="parTrans" cxnId="{C2734773-C932-4E5B-A7EE-DFB91848ADB3}">
      <dgm:prSet/>
      <dgm:spPr/>
      <dgm:t>
        <a:bodyPr/>
        <a:lstStyle/>
        <a:p>
          <a:endParaRPr lang="en-GB"/>
        </a:p>
      </dgm:t>
    </dgm:pt>
    <dgm:pt modelId="{6A71691B-4BDD-4595-9F20-BAEB9ED623A0}" type="sibTrans" cxnId="{C2734773-C932-4E5B-A7EE-DFB91848ADB3}">
      <dgm:prSet/>
      <dgm:spPr/>
      <dgm:t>
        <a:bodyPr/>
        <a:lstStyle/>
        <a:p>
          <a:endParaRPr lang="en-GB"/>
        </a:p>
      </dgm:t>
    </dgm:pt>
    <dgm:pt modelId="{8AB42256-74C1-4259-B24D-B540F0F6C4D8}">
      <dgm:prSet phldrT="[Text]"/>
      <dgm:spPr/>
      <dgm:t>
        <a:bodyPr/>
        <a:lstStyle/>
        <a:p>
          <a:r>
            <a:rPr lang="en-GB" smtClean="0"/>
            <a:t>Valuable research experience and skills development</a:t>
          </a:r>
          <a:endParaRPr lang="en-GB" dirty="0" smtClean="0"/>
        </a:p>
      </dgm:t>
    </dgm:pt>
    <dgm:pt modelId="{8CDA2B7B-AFE9-42BB-8879-F78342894E38}" type="sibTrans" cxnId="{B60B9508-B31A-4754-8B34-DCBCA258ADA4}">
      <dgm:prSet/>
      <dgm:spPr/>
      <dgm:t>
        <a:bodyPr/>
        <a:lstStyle/>
        <a:p>
          <a:endParaRPr lang="en-GB"/>
        </a:p>
      </dgm:t>
    </dgm:pt>
    <dgm:pt modelId="{D4B535D3-655A-4985-9F96-369EBE0F788D}" type="parTrans" cxnId="{B60B9508-B31A-4754-8B34-DCBCA258ADA4}">
      <dgm:prSet/>
      <dgm:spPr/>
      <dgm:t>
        <a:bodyPr/>
        <a:lstStyle/>
        <a:p>
          <a:endParaRPr lang="en-GB"/>
        </a:p>
      </dgm:t>
    </dgm:pt>
    <dgm:pt modelId="{D38BFDDD-6F7F-4993-A9DC-EC4991818639}">
      <dgm:prSet phldrT="[Text]"/>
      <dgm:spPr/>
      <dgm:t>
        <a:bodyPr/>
        <a:lstStyle/>
        <a:p>
          <a:r>
            <a:rPr lang="en-GB" b="1" dirty="0" smtClean="0"/>
            <a:t>Technical data skills – stats, data analysis</a:t>
          </a:r>
          <a:endParaRPr lang="en-GB" b="1" dirty="0"/>
        </a:p>
      </dgm:t>
    </dgm:pt>
    <dgm:pt modelId="{46528602-A71F-4B85-AD0F-FB3D194EC07C}" type="parTrans" cxnId="{E53DE06B-ADFF-4F9B-AB0F-5CA78AFA281D}">
      <dgm:prSet/>
      <dgm:spPr/>
      <dgm:t>
        <a:bodyPr/>
        <a:lstStyle/>
        <a:p>
          <a:endParaRPr lang="en-GB"/>
        </a:p>
      </dgm:t>
    </dgm:pt>
    <dgm:pt modelId="{ABFE554D-A25A-4631-B383-7089B72EF28A}" type="sibTrans" cxnId="{E53DE06B-ADFF-4F9B-AB0F-5CA78AFA281D}">
      <dgm:prSet/>
      <dgm:spPr/>
      <dgm:t>
        <a:bodyPr/>
        <a:lstStyle/>
        <a:p>
          <a:endParaRPr lang="en-GB"/>
        </a:p>
      </dgm:t>
    </dgm:pt>
    <dgm:pt modelId="{3C0F5969-691C-49C9-807A-01C263777853}">
      <dgm:prSet phldrT="[Text]"/>
      <dgm:spPr/>
      <dgm:t>
        <a:bodyPr/>
        <a:lstStyle/>
        <a:p>
          <a:r>
            <a:rPr lang="en-GB" b="1" dirty="0" smtClean="0"/>
            <a:t>Project management skills</a:t>
          </a:r>
          <a:endParaRPr lang="en-GB" b="1" dirty="0"/>
        </a:p>
      </dgm:t>
    </dgm:pt>
    <dgm:pt modelId="{2B989F81-E1A2-485A-9FE1-B020F54DECAC}" type="parTrans" cxnId="{207EF04A-3391-4BB8-8AED-8139B893EA84}">
      <dgm:prSet/>
      <dgm:spPr/>
      <dgm:t>
        <a:bodyPr/>
        <a:lstStyle/>
        <a:p>
          <a:endParaRPr lang="en-GB"/>
        </a:p>
      </dgm:t>
    </dgm:pt>
    <dgm:pt modelId="{F43811CF-40F9-4F39-B778-FBFFB5B3D56D}" type="sibTrans" cxnId="{207EF04A-3391-4BB8-8AED-8139B893EA84}">
      <dgm:prSet/>
      <dgm:spPr/>
      <dgm:t>
        <a:bodyPr/>
        <a:lstStyle/>
        <a:p>
          <a:endParaRPr lang="en-GB"/>
        </a:p>
      </dgm:t>
    </dgm:pt>
    <dgm:pt modelId="{D8539535-8394-4042-9526-90737B733FD0}">
      <dgm:prSet phldrT="[Text]"/>
      <dgm:spPr/>
      <dgm:t>
        <a:bodyPr/>
        <a:lstStyle/>
        <a:p>
          <a:r>
            <a:rPr lang="en-GB" b="1" dirty="0" smtClean="0"/>
            <a:t>Time management &amp; organisation skills</a:t>
          </a:r>
          <a:endParaRPr lang="en-GB" b="1" dirty="0"/>
        </a:p>
      </dgm:t>
    </dgm:pt>
    <dgm:pt modelId="{5344BCD6-1C9A-451D-AF74-D2DCD6FB675A}" type="sibTrans" cxnId="{A4CAE163-9003-4269-B822-5A0FEE39F2FE}">
      <dgm:prSet/>
      <dgm:spPr/>
      <dgm:t>
        <a:bodyPr/>
        <a:lstStyle/>
        <a:p>
          <a:endParaRPr lang="en-GB"/>
        </a:p>
      </dgm:t>
    </dgm:pt>
    <dgm:pt modelId="{78E6D5E6-02BE-480C-9B32-3F31434FE0C0}" type="parTrans" cxnId="{A4CAE163-9003-4269-B822-5A0FEE39F2FE}">
      <dgm:prSet/>
      <dgm:spPr/>
      <dgm:t>
        <a:bodyPr/>
        <a:lstStyle/>
        <a:p>
          <a:endParaRPr lang="en-GB"/>
        </a:p>
      </dgm:t>
    </dgm:pt>
    <dgm:pt modelId="{F982A7E8-08B4-4BCA-B72F-F7C46810FB8D}" type="pres">
      <dgm:prSet presAssocID="{DFCAF976-8336-4172-AF9C-15448482684E}" presName="Name0" presStyleCnt="0">
        <dgm:presLayoutVars>
          <dgm:chMax val="1"/>
          <dgm:dir/>
          <dgm:animLvl val="ctr"/>
          <dgm:resizeHandles val="exact"/>
        </dgm:presLayoutVars>
      </dgm:prSet>
      <dgm:spPr/>
      <dgm:t>
        <a:bodyPr/>
        <a:lstStyle/>
        <a:p>
          <a:endParaRPr lang="en-GB"/>
        </a:p>
      </dgm:t>
    </dgm:pt>
    <dgm:pt modelId="{CCCD0CD4-5A1D-4858-8B3E-AE652D6B5895}" type="pres">
      <dgm:prSet presAssocID="{8AB42256-74C1-4259-B24D-B540F0F6C4D8}" presName="centerShape" presStyleLbl="node0" presStyleIdx="0" presStyleCnt="1"/>
      <dgm:spPr/>
      <dgm:t>
        <a:bodyPr/>
        <a:lstStyle/>
        <a:p>
          <a:endParaRPr lang="en-GB"/>
        </a:p>
      </dgm:t>
    </dgm:pt>
    <dgm:pt modelId="{83CF62D4-A3CA-44A3-9F6A-A2FB67043743}" type="pres">
      <dgm:prSet presAssocID="{D38BFDDD-6F7F-4993-A9DC-EC4991818639}" presName="node" presStyleLbl="node1" presStyleIdx="0" presStyleCnt="6">
        <dgm:presLayoutVars>
          <dgm:bulletEnabled val="1"/>
        </dgm:presLayoutVars>
      </dgm:prSet>
      <dgm:spPr/>
      <dgm:t>
        <a:bodyPr/>
        <a:lstStyle/>
        <a:p>
          <a:endParaRPr lang="en-GB"/>
        </a:p>
      </dgm:t>
    </dgm:pt>
    <dgm:pt modelId="{F680D479-76A4-4E39-AA2B-179463F1D899}" type="pres">
      <dgm:prSet presAssocID="{D38BFDDD-6F7F-4993-A9DC-EC4991818639}" presName="dummy" presStyleCnt="0"/>
      <dgm:spPr/>
      <dgm:t>
        <a:bodyPr/>
        <a:lstStyle/>
        <a:p>
          <a:endParaRPr lang="en-GB"/>
        </a:p>
      </dgm:t>
    </dgm:pt>
    <dgm:pt modelId="{7E1989CD-2B35-4C12-9167-1B5AB140E224}" type="pres">
      <dgm:prSet presAssocID="{ABFE554D-A25A-4631-B383-7089B72EF28A}" presName="sibTrans" presStyleLbl="sibTrans2D1" presStyleIdx="0" presStyleCnt="6"/>
      <dgm:spPr/>
      <dgm:t>
        <a:bodyPr/>
        <a:lstStyle/>
        <a:p>
          <a:endParaRPr lang="en-GB"/>
        </a:p>
      </dgm:t>
    </dgm:pt>
    <dgm:pt modelId="{8E0B2FCE-CA2E-40FE-AADD-6CE8990BE1C4}" type="pres">
      <dgm:prSet presAssocID="{5115B241-4E97-484E-9244-C11A806B9E81}" presName="node" presStyleLbl="node1" presStyleIdx="1" presStyleCnt="6">
        <dgm:presLayoutVars>
          <dgm:bulletEnabled val="1"/>
        </dgm:presLayoutVars>
      </dgm:prSet>
      <dgm:spPr/>
      <dgm:t>
        <a:bodyPr/>
        <a:lstStyle/>
        <a:p>
          <a:endParaRPr lang="en-GB"/>
        </a:p>
      </dgm:t>
    </dgm:pt>
    <dgm:pt modelId="{B913F1EB-4063-4718-9458-A313AF209ED6}" type="pres">
      <dgm:prSet presAssocID="{5115B241-4E97-484E-9244-C11A806B9E81}" presName="dummy" presStyleCnt="0"/>
      <dgm:spPr/>
      <dgm:t>
        <a:bodyPr/>
        <a:lstStyle/>
        <a:p>
          <a:endParaRPr lang="en-GB"/>
        </a:p>
      </dgm:t>
    </dgm:pt>
    <dgm:pt modelId="{30541770-2899-48C9-AC35-BC139C1FAD9B}" type="pres">
      <dgm:prSet presAssocID="{C7936F8B-173B-4D75-AA6B-782FEDF572D5}" presName="sibTrans" presStyleLbl="sibTrans2D1" presStyleIdx="1" presStyleCnt="6"/>
      <dgm:spPr/>
      <dgm:t>
        <a:bodyPr/>
        <a:lstStyle/>
        <a:p>
          <a:endParaRPr lang="en-GB"/>
        </a:p>
      </dgm:t>
    </dgm:pt>
    <dgm:pt modelId="{48D45FD2-EB4C-45E3-9DDE-7311FBCE0E29}" type="pres">
      <dgm:prSet presAssocID="{D8539535-8394-4042-9526-90737B733FD0}" presName="node" presStyleLbl="node1" presStyleIdx="2" presStyleCnt="6">
        <dgm:presLayoutVars>
          <dgm:bulletEnabled val="1"/>
        </dgm:presLayoutVars>
      </dgm:prSet>
      <dgm:spPr/>
      <dgm:t>
        <a:bodyPr/>
        <a:lstStyle/>
        <a:p>
          <a:endParaRPr lang="en-GB"/>
        </a:p>
      </dgm:t>
    </dgm:pt>
    <dgm:pt modelId="{694544C8-7935-49E8-B3CB-EDA7E7D63E5D}" type="pres">
      <dgm:prSet presAssocID="{D8539535-8394-4042-9526-90737B733FD0}" presName="dummy" presStyleCnt="0"/>
      <dgm:spPr/>
      <dgm:t>
        <a:bodyPr/>
        <a:lstStyle/>
        <a:p>
          <a:endParaRPr lang="en-GB"/>
        </a:p>
      </dgm:t>
    </dgm:pt>
    <dgm:pt modelId="{9058D990-9F59-4727-A08A-0F7CC7890BAF}" type="pres">
      <dgm:prSet presAssocID="{5344BCD6-1C9A-451D-AF74-D2DCD6FB675A}" presName="sibTrans" presStyleLbl="sibTrans2D1" presStyleIdx="2" presStyleCnt="6"/>
      <dgm:spPr/>
      <dgm:t>
        <a:bodyPr/>
        <a:lstStyle/>
        <a:p>
          <a:endParaRPr lang="en-GB"/>
        </a:p>
      </dgm:t>
    </dgm:pt>
    <dgm:pt modelId="{435B4F53-E400-4FB3-B56A-3FEBAFF685A7}" type="pres">
      <dgm:prSet presAssocID="{2D22BEC5-9225-4BCC-8CEA-87A86E06D8C2}" presName="node" presStyleLbl="node1" presStyleIdx="3" presStyleCnt="6">
        <dgm:presLayoutVars>
          <dgm:bulletEnabled val="1"/>
        </dgm:presLayoutVars>
      </dgm:prSet>
      <dgm:spPr/>
      <dgm:t>
        <a:bodyPr/>
        <a:lstStyle/>
        <a:p>
          <a:endParaRPr lang="en-GB"/>
        </a:p>
      </dgm:t>
    </dgm:pt>
    <dgm:pt modelId="{F1D68224-B7F0-44FC-98FE-70E20A5DF323}" type="pres">
      <dgm:prSet presAssocID="{2D22BEC5-9225-4BCC-8CEA-87A86E06D8C2}" presName="dummy" presStyleCnt="0"/>
      <dgm:spPr/>
      <dgm:t>
        <a:bodyPr/>
        <a:lstStyle/>
        <a:p>
          <a:endParaRPr lang="en-GB"/>
        </a:p>
      </dgm:t>
    </dgm:pt>
    <dgm:pt modelId="{1A1CC067-69CE-4F6A-ABE9-B70EEA8E50C9}" type="pres">
      <dgm:prSet presAssocID="{7BD083AD-5D2D-45E6-8856-47B906F2C478}" presName="sibTrans" presStyleLbl="sibTrans2D1" presStyleIdx="3" presStyleCnt="6"/>
      <dgm:spPr/>
      <dgm:t>
        <a:bodyPr/>
        <a:lstStyle/>
        <a:p>
          <a:endParaRPr lang="en-GB"/>
        </a:p>
      </dgm:t>
    </dgm:pt>
    <dgm:pt modelId="{9DD2578B-79E8-482B-B375-3F801EB8FA3C}" type="pres">
      <dgm:prSet presAssocID="{3C0F5969-691C-49C9-807A-01C263777853}" presName="node" presStyleLbl="node1" presStyleIdx="4" presStyleCnt="6">
        <dgm:presLayoutVars>
          <dgm:bulletEnabled val="1"/>
        </dgm:presLayoutVars>
      </dgm:prSet>
      <dgm:spPr/>
      <dgm:t>
        <a:bodyPr/>
        <a:lstStyle/>
        <a:p>
          <a:endParaRPr lang="en-GB"/>
        </a:p>
      </dgm:t>
    </dgm:pt>
    <dgm:pt modelId="{B4E63885-64D6-442B-B1C5-0C0F602F4C9E}" type="pres">
      <dgm:prSet presAssocID="{3C0F5969-691C-49C9-807A-01C263777853}" presName="dummy" presStyleCnt="0"/>
      <dgm:spPr/>
      <dgm:t>
        <a:bodyPr/>
        <a:lstStyle/>
        <a:p>
          <a:endParaRPr lang="en-GB"/>
        </a:p>
      </dgm:t>
    </dgm:pt>
    <dgm:pt modelId="{7419EC00-AE45-470B-B7BD-6DE0AB943131}" type="pres">
      <dgm:prSet presAssocID="{F43811CF-40F9-4F39-B778-FBFFB5B3D56D}" presName="sibTrans" presStyleLbl="sibTrans2D1" presStyleIdx="4" presStyleCnt="6"/>
      <dgm:spPr/>
      <dgm:t>
        <a:bodyPr/>
        <a:lstStyle/>
        <a:p>
          <a:endParaRPr lang="en-GB"/>
        </a:p>
      </dgm:t>
    </dgm:pt>
    <dgm:pt modelId="{316DA2BC-5790-4F8F-926B-9363BE48807E}" type="pres">
      <dgm:prSet presAssocID="{711E5898-283D-450B-AAD3-DA91B746B579}" presName="node" presStyleLbl="node1" presStyleIdx="5" presStyleCnt="6">
        <dgm:presLayoutVars>
          <dgm:bulletEnabled val="1"/>
        </dgm:presLayoutVars>
      </dgm:prSet>
      <dgm:spPr/>
      <dgm:t>
        <a:bodyPr/>
        <a:lstStyle/>
        <a:p>
          <a:endParaRPr lang="en-GB"/>
        </a:p>
      </dgm:t>
    </dgm:pt>
    <dgm:pt modelId="{01C89057-29A6-4B1A-B0DF-46FCDD6EA633}" type="pres">
      <dgm:prSet presAssocID="{711E5898-283D-450B-AAD3-DA91B746B579}" presName="dummy" presStyleCnt="0"/>
      <dgm:spPr/>
      <dgm:t>
        <a:bodyPr/>
        <a:lstStyle/>
        <a:p>
          <a:endParaRPr lang="en-GB"/>
        </a:p>
      </dgm:t>
    </dgm:pt>
    <dgm:pt modelId="{1A76D00E-39CE-4886-AD83-AC78D6B12045}" type="pres">
      <dgm:prSet presAssocID="{6A71691B-4BDD-4595-9F20-BAEB9ED623A0}" presName="sibTrans" presStyleLbl="sibTrans2D1" presStyleIdx="5" presStyleCnt="6"/>
      <dgm:spPr/>
      <dgm:t>
        <a:bodyPr/>
        <a:lstStyle/>
        <a:p>
          <a:endParaRPr lang="en-GB"/>
        </a:p>
      </dgm:t>
    </dgm:pt>
  </dgm:ptLst>
  <dgm:cxnLst>
    <dgm:cxn modelId="{6A525097-340B-488B-A9D4-0D7A3D5CC191}" type="presOf" srcId="{6A71691B-4BDD-4595-9F20-BAEB9ED623A0}" destId="{1A76D00E-39CE-4886-AD83-AC78D6B12045}" srcOrd="0" destOrd="0" presId="urn:microsoft.com/office/officeart/2005/8/layout/radial6"/>
    <dgm:cxn modelId="{3B8F2023-A942-4F63-ABAA-0092CC5A5052}" srcId="{8AB42256-74C1-4259-B24D-B540F0F6C4D8}" destId="{2D22BEC5-9225-4BCC-8CEA-87A86E06D8C2}" srcOrd="3" destOrd="0" parTransId="{83570A7B-934A-4372-BDBE-E25D634D53EE}" sibTransId="{7BD083AD-5D2D-45E6-8856-47B906F2C478}"/>
    <dgm:cxn modelId="{B4E912ED-77E8-4695-9843-0F12FF5CCF6C}" srcId="{8AB42256-74C1-4259-B24D-B540F0F6C4D8}" destId="{5115B241-4E97-484E-9244-C11A806B9E81}" srcOrd="1" destOrd="0" parTransId="{3420DC31-CA16-4ED7-8BBF-3C683E708565}" sibTransId="{C7936F8B-173B-4D75-AA6B-782FEDF572D5}"/>
    <dgm:cxn modelId="{A702FCF1-2298-4552-8E6A-CE9A4731FD6B}" type="presOf" srcId="{DFCAF976-8336-4172-AF9C-15448482684E}" destId="{F982A7E8-08B4-4BCA-B72F-F7C46810FB8D}" srcOrd="0" destOrd="0" presId="urn:microsoft.com/office/officeart/2005/8/layout/radial6"/>
    <dgm:cxn modelId="{2708D482-4D01-48B7-B48F-151A31541B1D}" type="presOf" srcId="{3C0F5969-691C-49C9-807A-01C263777853}" destId="{9DD2578B-79E8-482B-B375-3F801EB8FA3C}" srcOrd="0" destOrd="0" presId="urn:microsoft.com/office/officeart/2005/8/layout/radial6"/>
    <dgm:cxn modelId="{44DFB452-D4C7-40A3-A93F-BE8A634454EF}" type="presOf" srcId="{D38BFDDD-6F7F-4993-A9DC-EC4991818639}" destId="{83CF62D4-A3CA-44A3-9F6A-A2FB67043743}" srcOrd="0" destOrd="0" presId="urn:microsoft.com/office/officeart/2005/8/layout/radial6"/>
    <dgm:cxn modelId="{EA111B83-F05A-4C97-BDAE-F6C43D6960F3}" type="presOf" srcId="{5115B241-4E97-484E-9244-C11A806B9E81}" destId="{8E0B2FCE-CA2E-40FE-AADD-6CE8990BE1C4}" srcOrd="0" destOrd="0" presId="urn:microsoft.com/office/officeart/2005/8/layout/radial6"/>
    <dgm:cxn modelId="{A4CAE163-9003-4269-B822-5A0FEE39F2FE}" srcId="{8AB42256-74C1-4259-B24D-B540F0F6C4D8}" destId="{D8539535-8394-4042-9526-90737B733FD0}" srcOrd="2" destOrd="0" parTransId="{78E6D5E6-02BE-480C-9B32-3F31434FE0C0}" sibTransId="{5344BCD6-1C9A-451D-AF74-D2DCD6FB675A}"/>
    <dgm:cxn modelId="{6BD5009F-88E2-4187-9A28-AD3E9C330D10}" type="presOf" srcId="{C7936F8B-173B-4D75-AA6B-782FEDF572D5}" destId="{30541770-2899-48C9-AC35-BC139C1FAD9B}" srcOrd="0" destOrd="0" presId="urn:microsoft.com/office/officeart/2005/8/layout/radial6"/>
    <dgm:cxn modelId="{E53DE06B-ADFF-4F9B-AB0F-5CA78AFA281D}" srcId="{8AB42256-74C1-4259-B24D-B540F0F6C4D8}" destId="{D38BFDDD-6F7F-4993-A9DC-EC4991818639}" srcOrd="0" destOrd="0" parTransId="{46528602-A71F-4B85-AD0F-FB3D194EC07C}" sibTransId="{ABFE554D-A25A-4631-B383-7089B72EF28A}"/>
    <dgm:cxn modelId="{1780861C-B608-42B5-A8FF-951CF1AF9068}" type="presOf" srcId="{711E5898-283D-450B-AAD3-DA91B746B579}" destId="{316DA2BC-5790-4F8F-926B-9363BE48807E}" srcOrd="0" destOrd="0" presId="urn:microsoft.com/office/officeart/2005/8/layout/radial6"/>
    <dgm:cxn modelId="{A4694B32-9EEF-4C50-8BB9-62306E4CAE5A}" type="presOf" srcId="{ABFE554D-A25A-4631-B383-7089B72EF28A}" destId="{7E1989CD-2B35-4C12-9167-1B5AB140E224}" srcOrd="0" destOrd="0" presId="urn:microsoft.com/office/officeart/2005/8/layout/radial6"/>
    <dgm:cxn modelId="{C07C0BAF-BA9E-4ADF-8DCE-755A13E58D2F}" type="presOf" srcId="{5344BCD6-1C9A-451D-AF74-D2DCD6FB675A}" destId="{9058D990-9F59-4727-A08A-0F7CC7890BAF}" srcOrd="0" destOrd="0" presId="urn:microsoft.com/office/officeart/2005/8/layout/radial6"/>
    <dgm:cxn modelId="{C2734773-C932-4E5B-A7EE-DFB91848ADB3}" srcId="{8AB42256-74C1-4259-B24D-B540F0F6C4D8}" destId="{711E5898-283D-450B-AAD3-DA91B746B579}" srcOrd="5" destOrd="0" parTransId="{60ECED81-9024-46A3-9606-7D82B82B0CF3}" sibTransId="{6A71691B-4BDD-4595-9F20-BAEB9ED623A0}"/>
    <dgm:cxn modelId="{A96225E6-E9B1-4183-87D0-B1563803BE80}" type="presOf" srcId="{8AB42256-74C1-4259-B24D-B540F0F6C4D8}" destId="{CCCD0CD4-5A1D-4858-8B3E-AE652D6B5895}" srcOrd="0" destOrd="0" presId="urn:microsoft.com/office/officeart/2005/8/layout/radial6"/>
    <dgm:cxn modelId="{E71240EE-9BB9-4E54-8379-12DDE84AE8BD}" type="presOf" srcId="{7BD083AD-5D2D-45E6-8856-47B906F2C478}" destId="{1A1CC067-69CE-4F6A-ABE9-B70EEA8E50C9}" srcOrd="0" destOrd="0" presId="urn:microsoft.com/office/officeart/2005/8/layout/radial6"/>
    <dgm:cxn modelId="{207EF04A-3391-4BB8-8AED-8139B893EA84}" srcId="{8AB42256-74C1-4259-B24D-B540F0F6C4D8}" destId="{3C0F5969-691C-49C9-807A-01C263777853}" srcOrd="4" destOrd="0" parTransId="{2B989F81-E1A2-485A-9FE1-B020F54DECAC}" sibTransId="{F43811CF-40F9-4F39-B778-FBFFB5B3D56D}"/>
    <dgm:cxn modelId="{2F55B29C-B785-4509-BAFA-7E891F7C7158}" type="presOf" srcId="{2D22BEC5-9225-4BCC-8CEA-87A86E06D8C2}" destId="{435B4F53-E400-4FB3-B56A-3FEBAFF685A7}" srcOrd="0" destOrd="0" presId="urn:microsoft.com/office/officeart/2005/8/layout/radial6"/>
    <dgm:cxn modelId="{88FDB47C-72C8-4901-A50A-EA2EC5DF043C}" type="presOf" srcId="{D8539535-8394-4042-9526-90737B733FD0}" destId="{48D45FD2-EB4C-45E3-9DDE-7311FBCE0E29}" srcOrd="0" destOrd="0" presId="urn:microsoft.com/office/officeart/2005/8/layout/radial6"/>
    <dgm:cxn modelId="{17147CDB-2A81-44C1-8623-F651BE363FB2}" type="presOf" srcId="{F43811CF-40F9-4F39-B778-FBFFB5B3D56D}" destId="{7419EC00-AE45-470B-B7BD-6DE0AB943131}" srcOrd="0" destOrd="0" presId="urn:microsoft.com/office/officeart/2005/8/layout/radial6"/>
    <dgm:cxn modelId="{B60B9508-B31A-4754-8B34-DCBCA258ADA4}" srcId="{DFCAF976-8336-4172-AF9C-15448482684E}" destId="{8AB42256-74C1-4259-B24D-B540F0F6C4D8}" srcOrd="0" destOrd="0" parTransId="{D4B535D3-655A-4985-9F96-369EBE0F788D}" sibTransId="{8CDA2B7B-AFE9-42BB-8879-F78342894E38}"/>
    <dgm:cxn modelId="{5B600FB6-F27D-4F41-B90D-100274ACADC3}" type="presParOf" srcId="{F982A7E8-08B4-4BCA-B72F-F7C46810FB8D}" destId="{CCCD0CD4-5A1D-4858-8B3E-AE652D6B5895}" srcOrd="0" destOrd="0" presId="urn:microsoft.com/office/officeart/2005/8/layout/radial6"/>
    <dgm:cxn modelId="{7E94648C-7AA1-49DE-A110-5B4A8DDFF86B}" type="presParOf" srcId="{F982A7E8-08B4-4BCA-B72F-F7C46810FB8D}" destId="{83CF62D4-A3CA-44A3-9F6A-A2FB67043743}" srcOrd="1" destOrd="0" presId="urn:microsoft.com/office/officeart/2005/8/layout/radial6"/>
    <dgm:cxn modelId="{1B5DFB7F-6235-4734-82D3-C56C6FDD0A93}" type="presParOf" srcId="{F982A7E8-08B4-4BCA-B72F-F7C46810FB8D}" destId="{F680D479-76A4-4E39-AA2B-179463F1D899}" srcOrd="2" destOrd="0" presId="urn:microsoft.com/office/officeart/2005/8/layout/radial6"/>
    <dgm:cxn modelId="{40CBBB46-03E6-4667-B686-D13808826C3E}" type="presParOf" srcId="{F982A7E8-08B4-4BCA-B72F-F7C46810FB8D}" destId="{7E1989CD-2B35-4C12-9167-1B5AB140E224}" srcOrd="3" destOrd="0" presId="urn:microsoft.com/office/officeart/2005/8/layout/radial6"/>
    <dgm:cxn modelId="{A9CB160B-7280-4805-A64E-A1EBC11FDD8F}" type="presParOf" srcId="{F982A7E8-08B4-4BCA-B72F-F7C46810FB8D}" destId="{8E0B2FCE-CA2E-40FE-AADD-6CE8990BE1C4}" srcOrd="4" destOrd="0" presId="urn:microsoft.com/office/officeart/2005/8/layout/radial6"/>
    <dgm:cxn modelId="{FDA744BB-6480-4781-A262-C6247221B0C0}" type="presParOf" srcId="{F982A7E8-08B4-4BCA-B72F-F7C46810FB8D}" destId="{B913F1EB-4063-4718-9458-A313AF209ED6}" srcOrd="5" destOrd="0" presId="urn:microsoft.com/office/officeart/2005/8/layout/radial6"/>
    <dgm:cxn modelId="{E22F9457-1594-442B-9040-06E909BB393A}" type="presParOf" srcId="{F982A7E8-08B4-4BCA-B72F-F7C46810FB8D}" destId="{30541770-2899-48C9-AC35-BC139C1FAD9B}" srcOrd="6" destOrd="0" presId="urn:microsoft.com/office/officeart/2005/8/layout/radial6"/>
    <dgm:cxn modelId="{883673AC-97D1-4F87-9C57-33986374AE16}" type="presParOf" srcId="{F982A7E8-08B4-4BCA-B72F-F7C46810FB8D}" destId="{48D45FD2-EB4C-45E3-9DDE-7311FBCE0E29}" srcOrd="7" destOrd="0" presId="urn:microsoft.com/office/officeart/2005/8/layout/radial6"/>
    <dgm:cxn modelId="{DA10A39F-215A-4DA1-A944-866C964D3E99}" type="presParOf" srcId="{F982A7E8-08B4-4BCA-B72F-F7C46810FB8D}" destId="{694544C8-7935-49E8-B3CB-EDA7E7D63E5D}" srcOrd="8" destOrd="0" presId="urn:microsoft.com/office/officeart/2005/8/layout/radial6"/>
    <dgm:cxn modelId="{05AC21B0-2125-4797-A261-A298BFC5E5AB}" type="presParOf" srcId="{F982A7E8-08B4-4BCA-B72F-F7C46810FB8D}" destId="{9058D990-9F59-4727-A08A-0F7CC7890BAF}" srcOrd="9" destOrd="0" presId="urn:microsoft.com/office/officeart/2005/8/layout/radial6"/>
    <dgm:cxn modelId="{3F38F9E4-8C3B-4E35-9C43-7A805407FB27}" type="presParOf" srcId="{F982A7E8-08B4-4BCA-B72F-F7C46810FB8D}" destId="{435B4F53-E400-4FB3-B56A-3FEBAFF685A7}" srcOrd="10" destOrd="0" presId="urn:microsoft.com/office/officeart/2005/8/layout/radial6"/>
    <dgm:cxn modelId="{930C6983-8B39-49C1-8743-9B82086D494C}" type="presParOf" srcId="{F982A7E8-08B4-4BCA-B72F-F7C46810FB8D}" destId="{F1D68224-B7F0-44FC-98FE-70E20A5DF323}" srcOrd="11" destOrd="0" presId="urn:microsoft.com/office/officeart/2005/8/layout/radial6"/>
    <dgm:cxn modelId="{2BFCA490-24CE-461C-BFB1-D08A357F6A99}" type="presParOf" srcId="{F982A7E8-08B4-4BCA-B72F-F7C46810FB8D}" destId="{1A1CC067-69CE-4F6A-ABE9-B70EEA8E50C9}" srcOrd="12" destOrd="0" presId="urn:microsoft.com/office/officeart/2005/8/layout/radial6"/>
    <dgm:cxn modelId="{79D6929C-9199-469E-8147-67BB35B894C4}" type="presParOf" srcId="{F982A7E8-08B4-4BCA-B72F-F7C46810FB8D}" destId="{9DD2578B-79E8-482B-B375-3F801EB8FA3C}" srcOrd="13" destOrd="0" presId="urn:microsoft.com/office/officeart/2005/8/layout/radial6"/>
    <dgm:cxn modelId="{EF335A64-FA22-4876-9470-47D3C55692BB}" type="presParOf" srcId="{F982A7E8-08B4-4BCA-B72F-F7C46810FB8D}" destId="{B4E63885-64D6-442B-B1C5-0C0F602F4C9E}" srcOrd="14" destOrd="0" presId="urn:microsoft.com/office/officeart/2005/8/layout/radial6"/>
    <dgm:cxn modelId="{D849AC65-F0C4-464E-99DE-15C6C3C5C154}" type="presParOf" srcId="{F982A7E8-08B4-4BCA-B72F-F7C46810FB8D}" destId="{7419EC00-AE45-470B-B7BD-6DE0AB943131}" srcOrd="15" destOrd="0" presId="urn:microsoft.com/office/officeart/2005/8/layout/radial6"/>
    <dgm:cxn modelId="{A134EE03-F00A-4F00-A37D-04A0FD9544E7}" type="presParOf" srcId="{F982A7E8-08B4-4BCA-B72F-F7C46810FB8D}" destId="{316DA2BC-5790-4F8F-926B-9363BE48807E}" srcOrd="16" destOrd="0" presId="urn:microsoft.com/office/officeart/2005/8/layout/radial6"/>
    <dgm:cxn modelId="{1EC47702-56DF-4F8F-84F7-73F317189387}" type="presParOf" srcId="{F982A7E8-08B4-4BCA-B72F-F7C46810FB8D}" destId="{01C89057-29A6-4B1A-B0DF-46FCDD6EA633}" srcOrd="17" destOrd="0" presId="urn:microsoft.com/office/officeart/2005/8/layout/radial6"/>
    <dgm:cxn modelId="{AA57889D-8B9B-429E-A847-0ED98FD1196C}" type="presParOf" srcId="{F982A7E8-08B4-4BCA-B72F-F7C46810FB8D}" destId="{1A76D00E-39CE-4886-AD83-AC78D6B12045}"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42F5DE-A890-432D-95CE-978F1EA03815}"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GB"/>
        </a:p>
      </dgm:t>
    </dgm:pt>
    <dgm:pt modelId="{A22BEF5A-13C0-4561-883A-6CB0295D9B4F}">
      <dgm:prSet phldrT="[Text]"/>
      <dgm:spPr/>
      <dgm:t>
        <a:bodyPr/>
        <a:lstStyle/>
        <a:p>
          <a:r>
            <a:rPr lang="en-GB" dirty="0" smtClean="0"/>
            <a:t>963</a:t>
          </a:r>
        </a:p>
        <a:p>
          <a:r>
            <a:rPr lang="en-GB" dirty="0" smtClean="0"/>
            <a:t>students placed in 2019</a:t>
          </a:r>
          <a:endParaRPr lang="en-GB" dirty="0"/>
        </a:p>
      </dgm:t>
    </dgm:pt>
    <dgm:pt modelId="{CEEB50DC-2363-437E-99DE-91A7401281F6}" type="parTrans" cxnId="{062FD132-ABC7-43B4-AB7E-87D4D15184B0}">
      <dgm:prSet/>
      <dgm:spPr/>
      <dgm:t>
        <a:bodyPr/>
        <a:lstStyle/>
        <a:p>
          <a:endParaRPr lang="en-GB"/>
        </a:p>
      </dgm:t>
    </dgm:pt>
    <dgm:pt modelId="{AB862AC8-805B-436F-A184-9B02438701F2}" type="sibTrans" cxnId="{062FD132-ABC7-43B4-AB7E-87D4D15184B0}">
      <dgm:prSet/>
      <dgm:spPr/>
      <dgm:t>
        <a:bodyPr/>
        <a:lstStyle/>
        <a:p>
          <a:endParaRPr lang="en-GB"/>
        </a:p>
      </dgm:t>
    </dgm:pt>
    <dgm:pt modelId="{0A6AC1DC-292E-4954-80C2-4DE4A04C8FC9}">
      <dgm:prSet phldrT="[Text]"/>
      <dgm:spPr/>
      <dgm:t>
        <a:bodyPr/>
        <a:lstStyle/>
        <a:p>
          <a:r>
            <a:rPr lang="en-GB" dirty="0" smtClean="0"/>
            <a:t>175</a:t>
          </a:r>
        </a:p>
        <a:p>
          <a:r>
            <a:rPr lang="en-GB" dirty="0" smtClean="0"/>
            <a:t>organisations offered to host a placement in 2019</a:t>
          </a:r>
          <a:endParaRPr lang="en-GB" dirty="0"/>
        </a:p>
      </dgm:t>
    </dgm:pt>
    <dgm:pt modelId="{0C8A8971-7587-41F8-B53B-B9492ED277BD}" type="parTrans" cxnId="{B0507740-8136-423E-AC77-3FF86AD8F728}">
      <dgm:prSet/>
      <dgm:spPr/>
      <dgm:t>
        <a:bodyPr/>
        <a:lstStyle/>
        <a:p>
          <a:endParaRPr lang="en-GB"/>
        </a:p>
      </dgm:t>
    </dgm:pt>
    <dgm:pt modelId="{8BB9C861-121B-4E12-A1A4-67643FF48D1B}" type="sibTrans" cxnId="{B0507740-8136-423E-AC77-3FF86AD8F728}">
      <dgm:prSet/>
      <dgm:spPr/>
      <dgm:t>
        <a:bodyPr/>
        <a:lstStyle/>
        <a:p>
          <a:endParaRPr lang="en-GB"/>
        </a:p>
      </dgm:t>
    </dgm:pt>
    <dgm:pt modelId="{E8161573-2AAB-4A0F-982D-AFE32FBC3909}">
      <dgm:prSet phldrT="[Text]"/>
      <dgm:spPr/>
      <dgm:t>
        <a:bodyPr/>
        <a:lstStyle/>
        <a:p>
          <a:r>
            <a:rPr lang="en-GB" dirty="0" smtClean="0"/>
            <a:t>100%</a:t>
          </a:r>
        </a:p>
        <a:p>
          <a:r>
            <a:rPr lang="en-GB" dirty="0" smtClean="0"/>
            <a:t>of students placed are from low socio-economic backgrounds</a:t>
          </a:r>
          <a:endParaRPr lang="en-GB" dirty="0"/>
        </a:p>
      </dgm:t>
    </dgm:pt>
    <dgm:pt modelId="{285FDB92-9052-4C36-A443-3F2FD7BDC66A}" type="parTrans" cxnId="{270BB09C-4DA3-4571-8D08-B35D8C68ACF8}">
      <dgm:prSet/>
      <dgm:spPr/>
      <dgm:t>
        <a:bodyPr/>
        <a:lstStyle/>
        <a:p>
          <a:endParaRPr lang="en-GB"/>
        </a:p>
      </dgm:t>
    </dgm:pt>
    <dgm:pt modelId="{BDE569C8-6D58-488C-A299-7E170385C296}" type="sibTrans" cxnId="{270BB09C-4DA3-4571-8D08-B35D8C68ACF8}">
      <dgm:prSet/>
      <dgm:spPr/>
      <dgm:t>
        <a:bodyPr/>
        <a:lstStyle/>
        <a:p>
          <a:endParaRPr lang="en-GB"/>
        </a:p>
      </dgm:t>
    </dgm:pt>
    <dgm:pt modelId="{C601DC8D-3C18-43B9-90CB-3BEB9B70D524}" type="pres">
      <dgm:prSet presAssocID="{BB42F5DE-A890-432D-95CE-978F1EA03815}" presName="Name0" presStyleCnt="0">
        <dgm:presLayoutVars>
          <dgm:chMax val="11"/>
          <dgm:chPref val="11"/>
          <dgm:dir/>
          <dgm:resizeHandles/>
        </dgm:presLayoutVars>
      </dgm:prSet>
      <dgm:spPr/>
      <dgm:t>
        <a:bodyPr/>
        <a:lstStyle/>
        <a:p>
          <a:endParaRPr lang="en-GB"/>
        </a:p>
      </dgm:t>
    </dgm:pt>
    <dgm:pt modelId="{BC521DB2-0C83-4491-8397-15AE1E26D101}" type="pres">
      <dgm:prSet presAssocID="{E8161573-2AAB-4A0F-982D-AFE32FBC3909}" presName="Accent3" presStyleCnt="0"/>
      <dgm:spPr/>
    </dgm:pt>
    <dgm:pt modelId="{A361C468-7899-4B92-8013-5355D8168C4E}" type="pres">
      <dgm:prSet presAssocID="{E8161573-2AAB-4A0F-982D-AFE32FBC3909}" presName="Accent" presStyleLbl="node1" presStyleIdx="0" presStyleCnt="3"/>
      <dgm:spPr/>
    </dgm:pt>
    <dgm:pt modelId="{314A25B7-9307-4A5E-A587-723F95F4CBE9}" type="pres">
      <dgm:prSet presAssocID="{E8161573-2AAB-4A0F-982D-AFE32FBC3909}" presName="ParentBackground3" presStyleCnt="0"/>
      <dgm:spPr/>
    </dgm:pt>
    <dgm:pt modelId="{AC800FC3-0C87-4A1D-B42E-0A2F59A55FE3}" type="pres">
      <dgm:prSet presAssocID="{E8161573-2AAB-4A0F-982D-AFE32FBC3909}" presName="ParentBackground" presStyleLbl="fgAcc1" presStyleIdx="0" presStyleCnt="3"/>
      <dgm:spPr/>
      <dgm:t>
        <a:bodyPr/>
        <a:lstStyle/>
        <a:p>
          <a:endParaRPr lang="en-GB"/>
        </a:p>
      </dgm:t>
    </dgm:pt>
    <dgm:pt modelId="{B32B3CFF-F0AF-41C3-8542-8D79AB07AF62}" type="pres">
      <dgm:prSet presAssocID="{E8161573-2AAB-4A0F-982D-AFE32FBC3909}" presName="Parent3" presStyleLbl="revTx" presStyleIdx="0" presStyleCnt="0">
        <dgm:presLayoutVars>
          <dgm:chMax val="1"/>
          <dgm:chPref val="1"/>
          <dgm:bulletEnabled val="1"/>
        </dgm:presLayoutVars>
      </dgm:prSet>
      <dgm:spPr/>
      <dgm:t>
        <a:bodyPr/>
        <a:lstStyle/>
        <a:p>
          <a:endParaRPr lang="en-GB"/>
        </a:p>
      </dgm:t>
    </dgm:pt>
    <dgm:pt modelId="{491CD92B-6828-4FFE-B21D-CDE735F850E3}" type="pres">
      <dgm:prSet presAssocID="{0A6AC1DC-292E-4954-80C2-4DE4A04C8FC9}" presName="Accent2" presStyleCnt="0"/>
      <dgm:spPr/>
    </dgm:pt>
    <dgm:pt modelId="{6D63E769-A4BC-4F2F-BCDE-85638B41C39F}" type="pres">
      <dgm:prSet presAssocID="{0A6AC1DC-292E-4954-80C2-4DE4A04C8FC9}" presName="Accent" presStyleLbl="node1" presStyleIdx="1" presStyleCnt="3"/>
      <dgm:spPr/>
    </dgm:pt>
    <dgm:pt modelId="{B02CFDB0-698A-48A9-A013-D0C2BF247504}" type="pres">
      <dgm:prSet presAssocID="{0A6AC1DC-292E-4954-80C2-4DE4A04C8FC9}" presName="ParentBackground2" presStyleCnt="0"/>
      <dgm:spPr/>
    </dgm:pt>
    <dgm:pt modelId="{5D29DC87-59B0-49E1-A66E-F084A7A97326}" type="pres">
      <dgm:prSet presAssocID="{0A6AC1DC-292E-4954-80C2-4DE4A04C8FC9}" presName="ParentBackground" presStyleLbl="fgAcc1" presStyleIdx="1" presStyleCnt="3"/>
      <dgm:spPr/>
      <dgm:t>
        <a:bodyPr/>
        <a:lstStyle/>
        <a:p>
          <a:endParaRPr lang="en-GB"/>
        </a:p>
      </dgm:t>
    </dgm:pt>
    <dgm:pt modelId="{B47A018E-9734-41AD-88CE-BD284167EED6}" type="pres">
      <dgm:prSet presAssocID="{0A6AC1DC-292E-4954-80C2-4DE4A04C8FC9}" presName="Parent2" presStyleLbl="revTx" presStyleIdx="0" presStyleCnt="0">
        <dgm:presLayoutVars>
          <dgm:chMax val="1"/>
          <dgm:chPref val="1"/>
          <dgm:bulletEnabled val="1"/>
        </dgm:presLayoutVars>
      </dgm:prSet>
      <dgm:spPr/>
      <dgm:t>
        <a:bodyPr/>
        <a:lstStyle/>
        <a:p>
          <a:endParaRPr lang="en-GB"/>
        </a:p>
      </dgm:t>
    </dgm:pt>
    <dgm:pt modelId="{19A17660-E75D-4F1A-BBC6-92395CD25B11}" type="pres">
      <dgm:prSet presAssocID="{A22BEF5A-13C0-4561-883A-6CB0295D9B4F}" presName="Accent1" presStyleCnt="0"/>
      <dgm:spPr/>
    </dgm:pt>
    <dgm:pt modelId="{E2032B01-01E6-4E83-9FED-59283B64E8A3}" type="pres">
      <dgm:prSet presAssocID="{A22BEF5A-13C0-4561-883A-6CB0295D9B4F}" presName="Accent" presStyleLbl="node1" presStyleIdx="2" presStyleCnt="3"/>
      <dgm:spPr/>
    </dgm:pt>
    <dgm:pt modelId="{D8AD28F9-F856-4629-9280-E8AEADD417BD}" type="pres">
      <dgm:prSet presAssocID="{A22BEF5A-13C0-4561-883A-6CB0295D9B4F}" presName="ParentBackground1" presStyleCnt="0"/>
      <dgm:spPr/>
    </dgm:pt>
    <dgm:pt modelId="{EE8DFE58-554A-45ED-8F5E-36382968F220}" type="pres">
      <dgm:prSet presAssocID="{A22BEF5A-13C0-4561-883A-6CB0295D9B4F}" presName="ParentBackground" presStyleLbl="fgAcc1" presStyleIdx="2" presStyleCnt="3"/>
      <dgm:spPr/>
      <dgm:t>
        <a:bodyPr/>
        <a:lstStyle/>
        <a:p>
          <a:endParaRPr lang="en-GB"/>
        </a:p>
      </dgm:t>
    </dgm:pt>
    <dgm:pt modelId="{4A1B265C-DE6C-4716-9650-DDD2225E39C6}" type="pres">
      <dgm:prSet presAssocID="{A22BEF5A-13C0-4561-883A-6CB0295D9B4F}" presName="Parent1" presStyleLbl="revTx" presStyleIdx="0" presStyleCnt="0">
        <dgm:presLayoutVars>
          <dgm:chMax val="1"/>
          <dgm:chPref val="1"/>
          <dgm:bulletEnabled val="1"/>
        </dgm:presLayoutVars>
      </dgm:prSet>
      <dgm:spPr/>
      <dgm:t>
        <a:bodyPr/>
        <a:lstStyle/>
        <a:p>
          <a:endParaRPr lang="en-GB"/>
        </a:p>
      </dgm:t>
    </dgm:pt>
  </dgm:ptLst>
  <dgm:cxnLst>
    <dgm:cxn modelId="{6FDE8488-3F69-4CF9-86F9-2AACEA4C3BB1}" type="presOf" srcId="{E8161573-2AAB-4A0F-982D-AFE32FBC3909}" destId="{AC800FC3-0C87-4A1D-B42E-0A2F59A55FE3}" srcOrd="0" destOrd="0" presId="urn:microsoft.com/office/officeart/2011/layout/CircleProcess"/>
    <dgm:cxn modelId="{41D9F76C-9581-4506-BFC2-20BAA875CB93}" type="presOf" srcId="{0A6AC1DC-292E-4954-80C2-4DE4A04C8FC9}" destId="{B47A018E-9734-41AD-88CE-BD284167EED6}" srcOrd="1" destOrd="0" presId="urn:microsoft.com/office/officeart/2011/layout/CircleProcess"/>
    <dgm:cxn modelId="{270BB09C-4DA3-4571-8D08-B35D8C68ACF8}" srcId="{BB42F5DE-A890-432D-95CE-978F1EA03815}" destId="{E8161573-2AAB-4A0F-982D-AFE32FBC3909}" srcOrd="2" destOrd="0" parTransId="{285FDB92-9052-4C36-A443-3F2FD7BDC66A}" sibTransId="{BDE569C8-6D58-488C-A299-7E170385C296}"/>
    <dgm:cxn modelId="{8A9FD785-968E-4FDE-B784-A56446B2213C}" type="presOf" srcId="{BB42F5DE-A890-432D-95CE-978F1EA03815}" destId="{C601DC8D-3C18-43B9-90CB-3BEB9B70D524}" srcOrd="0" destOrd="0" presId="urn:microsoft.com/office/officeart/2011/layout/CircleProcess"/>
    <dgm:cxn modelId="{B0507740-8136-423E-AC77-3FF86AD8F728}" srcId="{BB42F5DE-A890-432D-95CE-978F1EA03815}" destId="{0A6AC1DC-292E-4954-80C2-4DE4A04C8FC9}" srcOrd="1" destOrd="0" parTransId="{0C8A8971-7587-41F8-B53B-B9492ED277BD}" sibTransId="{8BB9C861-121B-4E12-A1A4-67643FF48D1B}"/>
    <dgm:cxn modelId="{F912071B-91D0-49EE-95A5-2E889315218D}" type="presOf" srcId="{A22BEF5A-13C0-4561-883A-6CB0295D9B4F}" destId="{EE8DFE58-554A-45ED-8F5E-36382968F220}" srcOrd="0" destOrd="0" presId="urn:microsoft.com/office/officeart/2011/layout/CircleProcess"/>
    <dgm:cxn modelId="{D8E9AE0D-E450-4303-ABD7-4AC884B85E5B}" type="presOf" srcId="{0A6AC1DC-292E-4954-80C2-4DE4A04C8FC9}" destId="{5D29DC87-59B0-49E1-A66E-F084A7A97326}" srcOrd="0" destOrd="0" presId="urn:microsoft.com/office/officeart/2011/layout/CircleProcess"/>
    <dgm:cxn modelId="{062FD132-ABC7-43B4-AB7E-87D4D15184B0}" srcId="{BB42F5DE-A890-432D-95CE-978F1EA03815}" destId="{A22BEF5A-13C0-4561-883A-6CB0295D9B4F}" srcOrd="0" destOrd="0" parTransId="{CEEB50DC-2363-437E-99DE-91A7401281F6}" sibTransId="{AB862AC8-805B-436F-A184-9B02438701F2}"/>
    <dgm:cxn modelId="{D7431211-8FD5-4D1C-98AA-C8EA0441A78D}" type="presOf" srcId="{A22BEF5A-13C0-4561-883A-6CB0295D9B4F}" destId="{4A1B265C-DE6C-4716-9650-DDD2225E39C6}" srcOrd="1" destOrd="0" presId="urn:microsoft.com/office/officeart/2011/layout/CircleProcess"/>
    <dgm:cxn modelId="{99A0166D-42F3-4E82-BD5F-11D218B53106}" type="presOf" srcId="{E8161573-2AAB-4A0F-982D-AFE32FBC3909}" destId="{B32B3CFF-F0AF-41C3-8542-8D79AB07AF62}" srcOrd="1" destOrd="0" presId="urn:microsoft.com/office/officeart/2011/layout/CircleProcess"/>
    <dgm:cxn modelId="{1C56EA89-EB26-420D-8B5C-5D735EB66E3D}" type="presParOf" srcId="{C601DC8D-3C18-43B9-90CB-3BEB9B70D524}" destId="{BC521DB2-0C83-4491-8397-15AE1E26D101}" srcOrd="0" destOrd="0" presId="urn:microsoft.com/office/officeart/2011/layout/CircleProcess"/>
    <dgm:cxn modelId="{6E59DFDA-5C47-441A-94F2-45BFE8CF3931}" type="presParOf" srcId="{BC521DB2-0C83-4491-8397-15AE1E26D101}" destId="{A361C468-7899-4B92-8013-5355D8168C4E}" srcOrd="0" destOrd="0" presId="urn:microsoft.com/office/officeart/2011/layout/CircleProcess"/>
    <dgm:cxn modelId="{CBCB3525-C4AC-4CA0-ACFE-94529BDD3C4C}" type="presParOf" srcId="{C601DC8D-3C18-43B9-90CB-3BEB9B70D524}" destId="{314A25B7-9307-4A5E-A587-723F95F4CBE9}" srcOrd="1" destOrd="0" presId="urn:microsoft.com/office/officeart/2011/layout/CircleProcess"/>
    <dgm:cxn modelId="{3DBBA454-195C-4605-BD41-30B27A1072C6}" type="presParOf" srcId="{314A25B7-9307-4A5E-A587-723F95F4CBE9}" destId="{AC800FC3-0C87-4A1D-B42E-0A2F59A55FE3}" srcOrd="0" destOrd="0" presId="urn:microsoft.com/office/officeart/2011/layout/CircleProcess"/>
    <dgm:cxn modelId="{875EC5B1-CB76-4197-8826-1F9EAFCE2A14}" type="presParOf" srcId="{C601DC8D-3C18-43B9-90CB-3BEB9B70D524}" destId="{B32B3CFF-F0AF-41C3-8542-8D79AB07AF62}" srcOrd="2" destOrd="0" presId="urn:microsoft.com/office/officeart/2011/layout/CircleProcess"/>
    <dgm:cxn modelId="{BBF937B3-BF44-4E52-BF3D-A94FECFD021D}" type="presParOf" srcId="{C601DC8D-3C18-43B9-90CB-3BEB9B70D524}" destId="{491CD92B-6828-4FFE-B21D-CDE735F850E3}" srcOrd="3" destOrd="0" presId="urn:microsoft.com/office/officeart/2011/layout/CircleProcess"/>
    <dgm:cxn modelId="{CDDF1191-7454-4727-BEDE-015DD14922C5}" type="presParOf" srcId="{491CD92B-6828-4FFE-B21D-CDE735F850E3}" destId="{6D63E769-A4BC-4F2F-BCDE-85638B41C39F}" srcOrd="0" destOrd="0" presId="urn:microsoft.com/office/officeart/2011/layout/CircleProcess"/>
    <dgm:cxn modelId="{EBEADE2C-4725-41D5-A121-243BC270A255}" type="presParOf" srcId="{C601DC8D-3C18-43B9-90CB-3BEB9B70D524}" destId="{B02CFDB0-698A-48A9-A013-D0C2BF247504}" srcOrd="4" destOrd="0" presId="urn:microsoft.com/office/officeart/2011/layout/CircleProcess"/>
    <dgm:cxn modelId="{5732CC9E-F95F-47D9-93E0-203CFCE614ED}" type="presParOf" srcId="{B02CFDB0-698A-48A9-A013-D0C2BF247504}" destId="{5D29DC87-59B0-49E1-A66E-F084A7A97326}" srcOrd="0" destOrd="0" presId="urn:microsoft.com/office/officeart/2011/layout/CircleProcess"/>
    <dgm:cxn modelId="{72DA76BD-3ABE-4D03-8A48-A99CD8E2510C}" type="presParOf" srcId="{C601DC8D-3C18-43B9-90CB-3BEB9B70D524}" destId="{B47A018E-9734-41AD-88CE-BD284167EED6}" srcOrd="5" destOrd="0" presId="urn:microsoft.com/office/officeart/2011/layout/CircleProcess"/>
    <dgm:cxn modelId="{4A309B5E-EDFF-4BB2-A307-E06AC4400F09}" type="presParOf" srcId="{C601DC8D-3C18-43B9-90CB-3BEB9B70D524}" destId="{19A17660-E75D-4F1A-BBC6-92395CD25B11}" srcOrd="6" destOrd="0" presId="urn:microsoft.com/office/officeart/2011/layout/CircleProcess"/>
    <dgm:cxn modelId="{E799E546-79CA-45B1-A39F-A0FA64636BF9}" type="presParOf" srcId="{19A17660-E75D-4F1A-BBC6-92395CD25B11}" destId="{E2032B01-01E6-4E83-9FED-59283B64E8A3}" srcOrd="0" destOrd="0" presId="urn:microsoft.com/office/officeart/2011/layout/CircleProcess"/>
    <dgm:cxn modelId="{67A46FAC-4667-4B49-B92E-0F49259C5147}" type="presParOf" srcId="{C601DC8D-3C18-43B9-90CB-3BEB9B70D524}" destId="{D8AD28F9-F856-4629-9280-E8AEADD417BD}" srcOrd="7" destOrd="0" presId="urn:microsoft.com/office/officeart/2011/layout/CircleProcess"/>
    <dgm:cxn modelId="{68B17342-83A9-4C02-ACB5-629055BE3C6B}" type="presParOf" srcId="{D8AD28F9-F856-4629-9280-E8AEADD417BD}" destId="{EE8DFE58-554A-45ED-8F5E-36382968F220}" srcOrd="0" destOrd="0" presId="urn:microsoft.com/office/officeart/2011/layout/CircleProcess"/>
    <dgm:cxn modelId="{3831F824-B6EF-468D-9FF0-A822D5D8BEA1}" type="presParOf" srcId="{C601DC8D-3C18-43B9-90CB-3BEB9B70D524}" destId="{4A1B265C-DE6C-4716-9650-DDD2225E39C6}"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D0CB27-B943-4B3B-ABDC-27B99250114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749DD6E6-30F5-4F4A-BB9C-61F5D4DBC2E4}">
      <dgm:prSet phldrT="[Text]"/>
      <dgm:spPr/>
      <dgm:t>
        <a:bodyPr/>
        <a:lstStyle/>
        <a:p>
          <a:r>
            <a:rPr lang="en-GB" dirty="0" smtClean="0"/>
            <a:t>Nuffield Research Placements have a </a:t>
          </a:r>
          <a:r>
            <a:rPr lang="en-GB" dirty="0" smtClean="0">
              <a:solidFill>
                <a:srgbClr val="FFFF00"/>
              </a:solidFill>
            </a:rPr>
            <a:t>positive impact on participants’ access to STEM higher education courses</a:t>
          </a:r>
          <a:r>
            <a:rPr lang="en-GB" dirty="0" smtClean="0"/>
            <a:t>. Nearly a third (32%) of participants enrolled in a STEM course in a Russell Group institution, compared to 25% of comparable pupils with similar demographic background and academic attainment.</a:t>
          </a:r>
          <a:endParaRPr lang="en-GB" dirty="0"/>
        </a:p>
      </dgm:t>
    </dgm:pt>
    <dgm:pt modelId="{1110038B-0ACB-4862-891F-2BB913C1ECD5}" type="parTrans" cxnId="{B2374E28-A4CE-4905-B175-776285B63C66}">
      <dgm:prSet/>
      <dgm:spPr/>
      <dgm:t>
        <a:bodyPr/>
        <a:lstStyle/>
        <a:p>
          <a:endParaRPr lang="en-GB"/>
        </a:p>
      </dgm:t>
    </dgm:pt>
    <dgm:pt modelId="{F031D059-250E-4011-A0FB-992FFB1D6D78}" type="sibTrans" cxnId="{B2374E28-A4CE-4905-B175-776285B63C66}">
      <dgm:prSet/>
      <dgm:spPr/>
      <dgm:t>
        <a:bodyPr/>
        <a:lstStyle/>
        <a:p>
          <a:endParaRPr lang="en-GB"/>
        </a:p>
      </dgm:t>
    </dgm:pt>
    <dgm:pt modelId="{4F145B41-2C9E-4BB0-8ADE-E331C932C822}">
      <dgm:prSet phldrT="[Text]"/>
      <dgm:spPr/>
      <dgm:t>
        <a:bodyPr/>
        <a:lstStyle/>
        <a:p>
          <a:r>
            <a:rPr lang="en-GB" dirty="0" smtClean="0"/>
            <a:t>The programme is </a:t>
          </a:r>
          <a:r>
            <a:rPr lang="en-GB" dirty="0" smtClean="0">
              <a:solidFill>
                <a:srgbClr val="FFFF00"/>
              </a:solidFill>
            </a:rPr>
            <a:t>successfully targeting students from more disadvantaged backgrounds</a:t>
          </a:r>
          <a:r>
            <a:rPr lang="en-GB" dirty="0" smtClean="0"/>
            <a:t>: 22% of pupils offered a placement between 2014 and 2016 were eligible for Free School Meals in the six years prior to the offer. </a:t>
          </a:r>
          <a:endParaRPr lang="en-GB" dirty="0"/>
        </a:p>
      </dgm:t>
    </dgm:pt>
    <dgm:pt modelId="{644ACA37-9793-4A01-A50D-75DA85BE58EB}" type="parTrans" cxnId="{C9571324-C002-42EF-9E76-D1A776E719E4}">
      <dgm:prSet/>
      <dgm:spPr/>
      <dgm:t>
        <a:bodyPr/>
        <a:lstStyle/>
        <a:p>
          <a:endParaRPr lang="en-GB"/>
        </a:p>
      </dgm:t>
    </dgm:pt>
    <dgm:pt modelId="{4FD5DB57-25F4-48A7-B7A8-2AC4EC2C6555}" type="sibTrans" cxnId="{C9571324-C002-42EF-9E76-D1A776E719E4}">
      <dgm:prSet/>
      <dgm:spPr/>
      <dgm:t>
        <a:bodyPr/>
        <a:lstStyle/>
        <a:p>
          <a:endParaRPr lang="en-GB"/>
        </a:p>
      </dgm:t>
    </dgm:pt>
    <dgm:pt modelId="{D5B1AA9B-A6D0-4DB1-B71D-35F1D8DF4CD4}">
      <dgm:prSet/>
      <dgm:spPr/>
      <dgm:t>
        <a:bodyPr/>
        <a:lstStyle/>
        <a:p>
          <a:r>
            <a:rPr lang="en-GB" dirty="0" smtClean="0"/>
            <a:t>Participants reported that the placement enhanced their study </a:t>
          </a:r>
          <a:r>
            <a:rPr lang="en-GB" dirty="0" smtClean="0">
              <a:solidFill>
                <a:srgbClr val="FFFF00"/>
              </a:solidFill>
            </a:rPr>
            <a:t>motivation, </a:t>
          </a:r>
          <a:r>
            <a:rPr lang="en-GB" dirty="0" smtClean="0">
              <a:solidFill>
                <a:srgbClr val="FFFF00"/>
              </a:solidFill>
            </a:rPr>
            <a:t>overall. </a:t>
          </a:r>
          <a:r>
            <a:rPr lang="en-GB" dirty="0" smtClean="0">
              <a:solidFill>
                <a:srgbClr val="FFFF00"/>
              </a:solidFill>
            </a:rPr>
            <a:t>These skills are beneficial both </a:t>
          </a:r>
          <a:r>
            <a:rPr lang="en-GB" dirty="0" smtClean="0">
              <a:solidFill>
                <a:srgbClr val="FFFF00"/>
              </a:solidFill>
            </a:rPr>
            <a:t>for confidence in abilities and specific skills in presenting, writing and time management</a:t>
          </a:r>
          <a:r>
            <a:rPr lang="en-GB" dirty="0" smtClean="0"/>
            <a:t> employment </a:t>
          </a:r>
          <a:r>
            <a:rPr lang="en-GB" dirty="0" smtClean="0"/>
            <a:t>within STEM and for their transferability to employment in other areas.</a:t>
          </a:r>
          <a:endParaRPr lang="en-GB" dirty="0"/>
        </a:p>
      </dgm:t>
    </dgm:pt>
    <dgm:pt modelId="{A1EF6861-28C0-467E-9280-062386A62D10}" type="parTrans" cxnId="{0F06EA75-3384-4FCC-8FB7-E32996535D87}">
      <dgm:prSet/>
      <dgm:spPr/>
      <dgm:t>
        <a:bodyPr/>
        <a:lstStyle/>
        <a:p>
          <a:endParaRPr lang="en-GB"/>
        </a:p>
      </dgm:t>
    </dgm:pt>
    <dgm:pt modelId="{3E753461-69FB-4CA9-B764-E73186888158}" type="sibTrans" cxnId="{0F06EA75-3384-4FCC-8FB7-E32996535D87}">
      <dgm:prSet/>
      <dgm:spPr/>
      <dgm:t>
        <a:bodyPr/>
        <a:lstStyle/>
        <a:p>
          <a:endParaRPr lang="en-GB"/>
        </a:p>
      </dgm:t>
    </dgm:pt>
    <dgm:pt modelId="{71671BC0-5E9E-4068-9156-3B4E076EC0BB}" type="pres">
      <dgm:prSet presAssocID="{76D0CB27-B943-4B3B-ABDC-27B99250114F}" presName="diagram" presStyleCnt="0">
        <dgm:presLayoutVars>
          <dgm:dir/>
          <dgm:resizeHandles val="exact"/>
        </dgm:presLayoutVars>
      </dgm:prSet>
      <dgm:spPr/>
      <dgm:t>
        <a:bodyPr/>
        <a:lstStyle/>
        <a:p>
          <a:endParaRPr lang="en-GB"/>
        </a:p>
      </dgm:t>
    </dgm:pt>
    <dgm:pt modelId="{00AB1849-48D5-47C7-B715-E31CA567D6D2}" type="pres">
      <dgm:prSet presAssocID="{749DD6E6-30F5-4F4A-BB9C-61F5D4DBC2E4}" presName="node" presStyleLbl="node1" presStyleIdx="0" presStyleCnt="3">
        <dgm:presLayoutVars>
          <dgm:bulletEnabled val="1"/>
        </dgm:presLayoutVars>
      </dgm:prSet>
      <dgm:spPr/>
      <dgm:t>
        <a:bodyPr/>
        <a:lstStyle/>
        <a:p>
          <a:endParaRPr lang="en-GB"/>
        </a:p>
      </dgm:t>
    </dgm:pt>
    <dgm:pt modelId="{B02E09B4-F7F0-4858-B609-5EF4D442DBBE}" type="pres">
      <dgm:prSet presAssocID="{F031D059-250E-4011-A0FB-992FFB1D6D78}" presName="sibTrans" presStyleCnt="0"/>
      <dgm:spPr/>
    </dgm:pt>
    <dgm:pt modelId="{567CF708-D728-4BFD-9057-8F5358E2DAFE}" type="pres">
      <dgm:prSet presAssocID="{D5B1AA9B-A6D0-4DB1-B71D-35F1D8DF4CD4}" presName="node" presStyleLbl="node1" presStyleIdx="1" presStyleCnt="3">
        <dgm:presLayoutVars>
          <dgm:bulletEnabled val="1"/>
        </dgm:presLayoutVars>
      </dgm:prSet>
      <dgm:spPr/>
      <dgm:t>
        <a:bodyPr/>
        <a:lstStyle/>
        <a:p>
          <a:endParaRPr lang="en-GB"/>
        </a:p>
      </dgm:t>
    </dgm:pt>
    <dgm:pt modelId="{7DB20D65-5C66-4BAE-81CD-2590D50D52A0}" type="pres">
      <dgm:prSet presAssocID="{3E753461-69FB-4CA9-B764-E73186888158}" presName="sibTrans" presStyleCnt="0"/>
      <dgm:spPr/>
    </dgm:pt>
    <dgm:pt modelId="{EB8F1230-5FCD-4613-A441-08FDC1192A8C}" type="pres">
      <dgm:prSet presAssocID="{4F145B41-2C9E-4BB0-8ADE-E331C932C822}" presName="node" presStyleLbl="node1" presStyleIdx="2" presStyleCnt="3">
        <dgm:presLayoutVars>
          <dgm:bulletEnabled val="1"/>
        </dgm:presLayoutVars>
      </dgm:prSet>
      <dgm:spPr/>
      <dgm:t>
        <a:bodyPr/>
        <a:lstStyle/>
        <a:p>
          <a:endParaRPr lang="en-GB"/>
        </a:p>
      </dgm:t>
    </dgm:pt>
  </dgm:ptLst>
  <dgm:cxnLst>
    <dgm:cxn modelId="{B2374E28-A4CE-4905-B175-776285B63C66}" srcId="{76D0CB27-B943-4B3B-ABDC-27B99250114F}" destId="{749DD6E6-30F5-4F4A-BB9C-61F5D4DBC2E4}" srcOrd="0" destOrd="0" parTransId="{1110038B-0ACB-4862-891F-2BB913C1ECD5}" sibTransId="{F031D059-250E-4011-A0FB-992FFB1D6D78}"/>
    <dgm:cxn modelId="{0855AA87-D8F6-43E5-9F7B-806755C44D6F}" type="presOf" srcId="{749DD6E6-30F5-4F4A-BB9C-61F5D4DBC2E4}" destId="{00AB1849-48D5-47C7-B715-E31CA567D6D2}" srcOrd="0" destOrd="0" presId="urn:microsoft.com/office/officeart/2005/8/layout/default"/>
    <dgm:cxn modelId="{0F06EA75-3384-4FCC-8FB7-E32996535D87}" srcId="{76D0CB27-B943-4B3B-ABDC-27B99250114F}" destId="{D5B1AA9B-A6D0-4DB1-B71D-35F1D8DF4CD4}" srcOrd="1" destOrd="0" parTransId="{A1EF6861-28C0-467E-9280-062386A62D10}" sibTransId="{3E753461-69FB-4CA9-B764-E73186888158}"/>
    <dgm:cxn modelId="{C9571324-C002-42EF-9E76-D1A776E719E4}" srcId="{76D0CB27-B943-4B3B-ABDC-27B99250114F}" destId="{4F145B41-2C9E-4BB0-8ADE-E331C932C822}" srcOrd="2" destOrd="0" parTransId="{644ACA37-9793-4A01-A50D-75DA85BE58EB}" sibTransId="{4FD5DB57-25F4-48A7-B7A8-2AC4EC2C6555}"/>
    <dgm:cxn modelId="{9D11B000-8379-4A61-A1F8-7E2C15315777}" type="presOf" srcId="{4F145B41-2C9E-4BB0-8ADE-E331C932C822}" destId="{EB8F1230-5FCD-4613-A441-08FDC1192A8C}" srcOrd="0" destOrd="0" presId="urn:microsoft.com/office/officeart/2005/8/layout/default"/>
    <dgm:cxn modelId="{9269069F-FF11-4645-9991-B18198E97EFC}" type="presOf" srcId="{D5B1AA9B-A6D0-4DB1-B71D-35F1D8DF4CD4}" destId="{567CF708-D728-4BFD-9057-8F5358E2DAFE}" srcOrd="0" destOrd="0" presId="urn:microsoft.com/office/officeart/2005/8/layout/default"/>
    <dgm:cxn modelId="{B544AA49-328A-4746-9249-45DCBC694DDC}" type="presOf" srcId="{76D0CB27-B943-4B3B-ABDC-27B99250114F}" destId="{71671BC0-5E9E-4068-9156-3B4E076EC0BB}" srcOrd="0" destOrd="0" presId="urn:microsoft.com/office/officeart/2005/8/layout/default"/>
    <dgm:cxn modelId="{718CB387-24B1-4777-867A-72F82C1F6E0B}" type="presParOf" srcId="{71671BC0-5E9E-4068-9156-3B4E076EC0BB}" destId="{00AB1849-48D5-47C7-B715-E31CA567D6D2}" srcOrd="0" destOrd="0" presId="urn:microsoft.com/office/officeart/2005/8/layout/default"/>
    <dgm:cxn modelId="{3C06168D-0D0F-4CFC-8C98-00BF31C54A5D}" type="presParOf" srcId="{71671BC0-5E9E-4068-9156-3B4E076EC0BB}" destId="{B02E09B4-F7F0-4858-B609-5EF4D442DBBE}" srcOrd="1" destOrd="0" presId="urn:microsoft.com/office/officeart/2005/8/layout/default"/>
    <dgm:cxn modelId="{D285B454-4600-4B36-B33C-0673E209668B}" type="presParOf" srcId="{71671BC0-5E9E-4068-9156-3B4E076EC0BB}" destId="{567CF708-D728-4BFD-9057-8F5358E2DAFE}" srcOrd="2" destOrd="0" presId="urn:microsoft.com/office/officeart/2005/8/layout/default"/>
    <dgm:cxn modelId="{2AE5F64A-9490-493C-A836-4249246B9E12}" type="presParOf" srcId="{71671BC0-5E9E-4068-9156-3B4E076EC0BB}" destId="{7DB20D65-5C66-4BAE-81CD-2590D50D52A0}" srcOrd="3" destOrd="0" presId="urn:microsoft.com/office/officeart/2005/8/layout/default"/>
    <dgm:cxn modelId="{6B97B1F8-F3C4-4C3C-AB9E-DF38B312B116}" type="presParOf" srcId="{71671BC0-5E9E-4068-9156-3B4E076EC0BB}" destId="{EB8F1230-5FCD-4613-A441-08FDC1192A8C}"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CEF0088-DE0F-4BC1-A798-32440413393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04DB5B34-7359-4E26-B468-56BE5681C682}">
      <dgm:prSet phldrT="[Text]"/>
      <dgm:spPr/>
      <dgm:t>
        <a:bodyPr/>
        <a:lstStyle/>
        <a:p>
          <a:r>
            <a:rPr lang="en-GB" dirty="0" smtClean="0"/>
            <a:t>Early March</a:t>
          </a:r>
          <a:endParaRPr lang="en-GB" dirty="0"/>
        </a:p>
      </dgm:t>
    </dgm:pt>
    <dgm:pt modelId="{1218D2F4-4884-43A0-B0EE-D39403C547D2}" type="parTrans" cxnId="{161BE581-FF1C-4B7B-AEA1-FE65EC807035}">
      <dgm:prSet/>
      <dgm:spPr/>
      <dgm:t>
        <a:bodyPr/>
        <a:lstStyle/>
        <a:p>
          <a:endParaRPr lang="en-GB"/>
        </a:p>
      </dgm:t>
    </dgm:pt>
    <dgm:pt modelId="{94E2259D-12CB-475F-99C2-9694ABBDD554}" type="sibTrans" cxnId="{161BE581-FF1C-4B7B-AEA1-FE65EC807035}">
      <dgm:prSet/>
      <dgm:spPr/>
      <dgm:t>
        <a:bodyPr/>
        <a:lstStyle/>
        <a:p>
          <a:endParaRPr lang="en-GB"/>
        </a:p>
      </dgm:t>
    </dgm:pt>
    <dgm:pt modelId="{68BAB1E0-0900-47F8-9137-1B695E382529}">
      <dgm:prSet phldrT="[Text]"/>
      <dgm:spPr/>
      <dgm:t>
        <a:bodyPr/>
        <a:lstStyle/>
        <a:p>
          <a:r>
            <a:rPr lang="en-GB" dirty="0" smtClean="0"/>
            <a:t>Available NRP social science research project placements at University of Leeds confirmed</a:t>
          </a:r>
          <a:endParaRPr lang="en-GB" dirty="0"/>
        </a:p>
      </dgm:t>
    </dgm:pt>
    <dgm:pt modelId="{17A8E6BE-BCFF-4728-B718-C45C75CF81E0}" type="parTrans" cxnId="{46B3C519-179A-45DF-9CC1-279591CF6EE8}">
      <dgm:prSet/>
      <dgm:spPr/>
      <dgm:t>
        <a:bodyPr/>
        <a:lstStyle/>
        <a:p>
          <a:endParaRPr lang="en-GB"/>
        </a:p>
      </dgm:t>
    </dgm:pt>
    <dgm:pt modelId="{2C04B686-F738-4653-94AB-E52E41B9E109}" type="sibTrans" cxnId="{46B3C519-179A-45DF-9CC1-279591CF6EE8}">
      <dgm:prSet/>
      <dgm:spPr/>
      <dgm:t>
        <a:bodyPr/>
        <a:lstStyle/>
        <a:p>
          <a:endParaRPr lang="en-GB"/>
        </a:p>
      </dgm:t>
    </dgm:pt>
    <dgm:pt modelId="{39846AFF-C020-46E9-BB01-F97F5AC87570}">
      <dgm:prSet phldrT="[Text]"/>
      <dgm:spPr/>
      <dgm:t>
        <a:bodyPr/>
        <a:lstStyle/>
        <a:p>
          <a:r>
            <a:rPr lang="en-GB" dirty="0" smtClean="0"/>
            <a:t>Late March/ April</a:t>
          </a:r>
          <a:endParaRPr lang="en-GB" dirty="0"/>
        </a:p>
      </dgm:t>
    </dgm:pt>
    <dgm:pt modelId="{0B902C2B-68BE-47A5-B24A-43E4CE787E44}" type="parTrans" cxnId="{F3C15FFD-CD86-4C79-BEF1-E0ED1687DCEE}">
      <dgm:prSet/>
      <dgm:spPr/>
      <dgm:t>
        <a:bodyPr/>
        <a:lstStyle/>
        <a:p>
          <a:endParaRPr lang="en-GB"/>
        </a:p>
      </dgm:t>
    </dgm:pt>
    <dgm:pt modelId="{EEF950E8-BB6B-4538-A293-BF40B965BD52}" type="sibTrans" cxnId="{F3C15FFD-CD86-4C79-BEF1-E0ED1687DCEE}">
      <dgm:prSet/>
      <dgm:spPr/>
      <dgm:t>
        <a:bodyPr/>
        <a:lstStyle/>
        <a:p>
          <a:endParaRPr lang="en-GB"/>
        </a:p>
      </dgm:t>
    </dgm:pt>
    <dgm:pt modelId="{5BC6A119-9A57-4272-B5FB-1D5DAF504A83}">
      <dgm:prSet phldrT="[Text]"/>
      <dgm:spPr/>
      <dgm:t>
        <a:bodyPr/>
        <a:lstStyle/>
        <a:p>
          <a:r>
            <a:rPr lang="en-GB" dirty="0" smtClean="0"/>
            <a:t>Information session for Year 12 students – placement projects  </a:t>
          </a:r>
          <a:endParaRPr lang="en-GB" dirty="0"/>
        </a:p>
      </dgm:t>
    </dgm:pt>
    <dgm:pt modelId="{1EE84C4A-0EF1-4BD9-B400-305F8E6A3037}" type="parTrans" cxnId="{46B1D0F8-0682-46F3-90BF-CD10CD7F2CF0}">
      <dgm:prSet/>
      <dgm:spPr/>
      <dgm:t>
        <a:bodyPr/>
        <a:lstStyle/>
        <a:p>
          <a:endParaRPr lang="en-GB"/>
        </a:p>
      </dgm:t>
    </dgm:pt>
    <dgm:pt modelId="{A85A7B45-8EB0-4F3B-84DE-B26D4FADD45A}" type="sibTrans" cxnId="{46B1D0F8-0682-46F3-90BF-CD10CD7F2CF0}">
      <dgm:prSet/>
      <dgm:spPr/>
      <dgm:t>
        <a:bodyPr/>
        <a:lstStyle/>
        <a:p>
          <a:endParaRPr lang="en-GB"/>
        </a:p>
      </dgm:t>
    </dgm:pt>
    <dgm:pt modelId="{A1B1ABD9-A7AC-408E-91FD-ACD940110A48}">
      <dgm:prSet phldrT="[Text]"/>
      <dgm:spPr/>
      <dgm:t>
        <a:bodyPr/>
        <a:lstStyle/>
        <a:p>
          <a:r>
            <a:rPr lang="en-GB" dirty="0" smtClean="0">
              <a:solidFill>
                <a:schemeClr val="tx1"/>
              </a:solidFill>
            </a:rPr>
            <a:t>Suggestions on format &amp; date?</a:t>
          </a:r>
          <a:endParaRPr lang="en-GB" dirty="0">
            <a:solidFill>
              <a:schemeClr val="tx1"/>
            </a:solidFill>
          </a:endParaRPr>
        </a:p>
      </dgm:t>
    </dgm:pt>
    <dgm:pt modelId="{72D7A89C-C49D-4AA3-97B0-C039C6BD8E82}" type="parTrans" cxnId="{DA5425FA-DE3E-4EBF-8B1E-D91A406F4945}">
      <dgm:prSet/>
      <dgm:spPr/>
      <dgm:t>
        <a:bodyPr/>
        <a:lstStyle/>
        <a:p>
          <a:endParaRPr lang="en-GB"/>
        </a:p>
      </dgm:t>
    </dgm:pt>
    <dgm:pt modelId="{9ECCF9FC-B075-4099-9D1E-85A6C3E20677}" type="sibTrans" cxnId="{DA5425FA-DE3E-4EBF-8B1E-D91A406F4945}">
      <dgm:prSet/>
      <dgm:spPr/>
      <dgm:t>
        <a:bodyPr/>
        <a:lstStyle/>
        <a:p>
          <a:endParaRPr lang="en-GB"/>
        </a:p>
      </dgm:t>
    </dgm:pt>
    <dgm:pt modelId="{DD2C6D3D-93BB-49C7-AA2A-DB2FB7774707}">
      <dgm:prSet phldrT="[Text]"/>
      <dgm:spPr/>
      <dgm:t>
        <a:bodyPr/>
        <a:lstStyle/>
        <a:p>
          <a:r>
            <a:rPr lang="en-GB" dirty="0" smtClean="0"/>
            <a:t>By 12 April</a:t>
          </a:r>
          <a:endParaRPr lang="en-GB" dirty="0"/>
        </a:p>
      </dgm:t>
    </dgm:pt>
    <dgm:pt modelId="{A9F0F2C3-CBAB-4392-8FA2-02C02CF88E13}" type="parTrans" cxnId="{0222C97A-0F5B-4B3C-9DE2-9D6127B45404}">
      <dgm:prSet/>
      <dgm:spPr/>
      <dgm:t>
        <a:bodyPr/>
        <a:lstStyle/>
        <a:p>
          <a:endParaRPr lang="en-GB"/>
        </a:p>
      </dgm:t>
    </dgm:pt>
    <dgm:pt modelId="{60118A26-6AED-4989-A445-0B0B8628E8E3}" type="sibTrans" cxnId="{0222C97A-0F5B-4B3C-9DE2-9D6127B45404}">
      <dgm:prSet/>
      <dgm:spPr/>
      <dgm:t>
        <a:bodyPr/>
        <a:lstStyle/>
        <a:p>
          <a:endParaRPr lang="en-GB"/>
        </a:p>
      </dgm:t>
    </dgm:pt>
    <dgm:pt modelId="{24C8CAF8-B82A-4886-B195-3BD7A4C3BEF9}">
      <dgm:prSet phldrT="[Text]"/>
      <dgm:spPr/>
      <dgm:t>
        <a:bodyPr/>
        <a:lstStyle/>
        <a:p>
          <a:r>
            <a:rPr lang="en-GB" dirty="0" smtClean="0"/>
            <a:t>Deadline for student applications via </a:t>
          </a:r>
          <a:r>
            <a:rPr lang="en-GB" dirty="0" err="1" smtClean="0"/>
            <a:t>Setpoint</a:t>
          </a:r>
          <a:endParaRPr lang="en-GB" dirty="0"/>
        </a:p>
      </dgm:t>
    </dgm:pt>
    <dgm:pt modelId="{64C8D811-2D02-4D55-A3B0-A36944DAA87A}" type="parTrans" cxnId="{708F6BBF-A4AD-4DC9-85C5-8248081B44EB}">
      <dgm:prSet/>
      <dgm:spPr/>
      <dgm:t>
        <a:bodyPr/>
        <a:lstStyle/>
        <a:p>
          <a:endParaRPr lang="en-GB"/>
        </a:p>
      </dgm:t>
    </dgm:pt>
    <dgm:pt modelId="{6D01D888-BBC8-481B-B23F-32E21CA71773}" type="sibTrans" cxnId="{708F6BBF-A4AD-4DC9-85C5-8248081B44EB}">
      <dgm:prSet/>
      <dgm:spPr/>
      <dgm:t>
        <a:bodyPr/>
        <a:lstStyle/>
        <a:p>
          <a:endParaRPr lang="en-GB"/>
        </a:p>
      </dgm:t>
    </dgm:pt>
    <dgm:pt modelId="{96E01AC0-8132-4B5F-90D6-C92EBD031D75}">
      <dgm:prSet phldrT="[Text]"/>
      <dgm:spPr/>
      <dgm:t>
        <a:bodyPr/>
        <a:lstStyle/>
        <a:p>
          <a:r>
            <a:rPr lang="en-GB" dirty="0" err="1" smtClean="0"/>
            <a:t>Setpoint</a:t>
          </a:r>
          <a:r>
            <a:rPr lang="en-GB" dirty="0" smtClean="0"/>
            <a:t> to discuss and agree placement allocation with applicants</a:t>
          </a:r>
          <a:endParaRPr lang="en-GB" dirty="0"/>
        </a:p>
      </dgm:t>
    </dgm:pt>
    <dgm:pt modelId="{E5CA50D3-609A-4ED1-AA12-D508AC911E09}" type="parTrans" cxnId="{4F9C1B39-8324-4DE5-AA30-1BB798E97693}">
      <dgm:prSet/>
      <dgm:spPr/>
      <dgm:t>
        <a:bodyPr/>
        <a:lstStyle/>
        <a:p>
          <a:endParaRPr lang="en-GB"/>
        </a:p>
      </dgm:t>
    </dgm:pt>
    <dgm:pt modelId="{09FB1AEF-1703-4856-86DC-8623F990B173}" type="sibTrans" cxnId="{4F9C1B39-8324-4DE5-AA30-1BB798E97693}">
      <dgm:prSet/>
      <dgm:spPr/>
      <dgm:t>
        <a:bodyPr/>
        <a:lstStyle/>
        <a:p>
          <a:endParaRPr lang="en-GB"/>
        </a:p>
      </dgm:t>
    </dgm:pt>
    <dgm:pt modelId="{0C4785B3-7135-4BC8-A551-650A314BF475}">
      <dgm:prSet/>
      <dgm:spPr/>
      <dgm:t>
        <a:bodyPr/>
        <a:lstStyle/>
        <a:p>
          <a:r>
            <a:rPr lang="en-GB" dirty="0" smtClean="0"/>
            <a:t>Late June / early July</a:t>
          </a:r>
          <a:endParaRPr lang="en-GB" dirty="0"/>
        </a:p>
      </dgm:t>
    </dgm:pt>
    <dgm:pt modelId="{D80BE1EA-BCA9-4C90-AC8E-F80631F2EEBC}" type="parTrans" cxnId="{38847703-4A31-45CC-A7FC-36AFBBE3917A}">
      <dgm:prSet/>
      <dgm:spPr/>
      <dgm:t>
        <a:bodyPr/>
        <a:lstStyle/>
        <a:p>
          <a:endParaRPr lang="en-GB"/>
        </a:p>
      </dgm:t>
    </dgm:pt>
    <dgm:pt modelId="{7E111392-B874-4234-9704-A81A4C9955E4}" type="sibTrans" cxnId="{38847703-4A31-45CC-A7FC-36AFBBE3917A}">
      <dgm:prSet/>
      <dgm:spPr/>
      <dgm:t>
        <a:bodyPr/>
        <a:lstStyle/>
        <a:p>
          <a:endParaRPr lang="en-GB"/>
        </a:p>
      </dgm:t>
    </dgm:pt>
    <dgm:pt modelId="{96256211-8805-4F1B-9C4C-F18C1DE9A508}">
      <dgm:prSet/>
      <dgm:spPr/>
      <dgm:t>
        <a:bodyPr/>
        <a:lstStyle/>
        <a:p>
          <a:r>
            <a:rPr lang="en-GB" dirty="0" smtClean="0"/>
            <a:t>Selected students start 4 week placements at University of Leeds</a:t>
          </a:r>
          <a:endParaRPr lang="en-GB" dirty="0"/>
        </a:p>
      </dgm:t>
    </dgm:pt>
    <dgm:pt modelId="{40EE4D16-EA46-4040-8E79-F9D0011E66CF}" type="parTrans" cxnId="{085DF811-3D51-4A85-8E19-53472A66B020}">
      <dgm:prSet/>
      <dgm:spPr/>
    </dgm:pt>
    <dgm:pt modelId="{331CF329-360E-494F-A70F-7475918C528C}" type="sibTrans" cxnId="{085DF811-3D51-4A85-8E19-53472A66B020}">
      <dgm:prSet/>
      <dgm:spPr/>
    </dgm:pt>
    <dgm:pt modelId="{1D0BB833-3CB8-4613-8B19-4030AE8C3958}">
      <dgm:prSet/>
      <dgm:spPr/>
      <dgm:t>
        <a:bodyPr/>
        <a:lstStyle/>
        <a:p>
          <a:r>
            <a:rPr lang="en-GB" dirty="0" smtClean="0"/>
            <a:t>Suggestions – earliest start date?</a:t>
          </a:r>
          <a:endParaRPr lang="en-GB" dirty="0"/>
        </a:p>
      </dgm:t>
    </dgm:pt>
    <dgm:pt modelId="{C9B62CE1-4F02-4497-BD88-FC45BCA2706F}" type="parTrans" cxnId="{0643EC26-E238-4CFC-B53F-385DDF6D3FA9}">
      <dgm:prSet/>
      <dgm:spPr/>
    </dgm:pt>
    <dgm:pt modelId="{0DD16137-BF70-4B1F-A54A-E594F47D2512}" type="sibTrans" cxnId="{0643EC26-E238-4CFC-B53F-385DDF6D3FA9}">
      <dgm:prSet/>
      <dgm:spPr/>
    </dgm:pt>
    <dgm:pt modelId="{7A45491F-3C17-4DA3-9BC5-6A95304B4C9C}" type="pres">
      <dgm:prSet presAssocID="{ECEF0088-DE0F-4BC1-A798-324404133934}" presName="linearFlow" presStyleCnt="0">
        <dgm:presLayoutVars>
          <dgm:dir/>
          <dgm:animLvl val="lvl"/>
          <dgm:resizeHandles val="exact"/>
        </dgm:presLayoutVars>
      </dgm:prSet>
      <dgm:spPr/>
      <dgm:t>
        <a:bodyPr/>
        <a:lstStyle/>
        <a:p>
          <a:endParaRPr lang="en-GB"/>
        </a:p>
      </dgm:t>
    </dgm:pt>
    <dgm:pt modelId="{68504EA4-D7A0-4102-B1E3-B268CC970A9E}" type="pres">
      <dgm:prSet presAssocID="{04DB5B34-7359-4E26-B468-56BE5681C682}" presName="composite" presStyleCnt="0"/>
      <dgm:spPr/>
    </dgm:pt>
    <dgm:pt modelId="{8841EAAF-7C8C-4C3A-B8B6-CE8CE30CD273}" type="pres">
      <dgm:prSet presAssocID="{04DB5B34-7359-4E26-B468-56BE5681C682}" presName="parentText" presStyleLbl="alignNode1" presStyleIdx="0" presStyleCnt="4">
        <dgm:presLayoutVars>
          <dgm:chMax val="1"/>
          <dgm:bulletEnabled val="1"/>
        </dgm:presLayoutVars>
      </dgm:prSet>
      <dgm:spPr/>
      <dgm:t>
        <a:bodyPr/>
        <a:lstStyle/>
        <a:p>
          <a:endParaRPr lang="en-GB"/>
        </a:p>
      </dgm:t>
    </dgm:pt>
    <dgm:pt modelId="{0F0DC0D3-093F-44BE-97B0-9E9B832E9471}" type="pres">
      <dgm:prSet presAssocID="{04DB5B34-7359-4E26-B468-56BE5681C682}" presName="descendantText" presStyleLbl="alignAcc1" presStyleIdx="0" presStyleCnt="4">
        <dgm:presLayoutVars>
          <dgm:bulletEnabled val="1"/>
        </dgm:presLayoutVars>
      </dgm:prSet>
      <dgm:spPr/>
      <dgm:t>
        <a:bodyPr/>
        <a:lstStyle/>
        <a:p>
          <a:endParaRPr lang="en-GB"/>
        </a:p>
      </dgm:t>
    </dgm:pt>
    <dgm:pt modelId="{3A69C9EE-CB9E-4D80-AF71-78F4A5BEE312}" type="pres">
      <dgm:prSet presAssocID="{94E2259D-12CB-475F-99C2-9694ABBDD554}" presName="sp" presStyleCnt="0"/>
      <dgm:spPr/>
    </dgm:pt>
    <dgm:pt modelId="{B0AC4D25-8583-477B-9A59-8CBD31863FA9}" type="pres">
      <dgm:prSet presAssocID="{39846AFF-C020-46E9-BB01-F97F5AC87570}" presName="composite" presStyleCnt="0"/>
      <dgm:spPr/>
    </dgm:pt>
    <dgm:pt modelId="{35965401-B766-4E89-A08E-4208B4D0A12E}" type="pres">
      <dgm:prSet presAssocID="{39846AFF-C020-46E9-BB01-F97F5AC87570}" presName="parentText" presStyleLbl="alignNode1" presStyleIdx="1" presStyleCnt="4">
        <dgm:presLayoutVars>
          <dgm:chMax val="1"/>
          <dgm:bulletEnabled val="1"/>
        </dgm:presLayoutVars>
      </dgm:prSet>
      <dgm:spPr/>
      <dgm:t>
        <a:bodyPr/>
        <a:lstStyle/>
        <a:p>
          <a:endParaRPr lang="en-GB"/>
        </a:p>
      </dgm:t>
    </dgm:pt>
    <dgm:pt modelId="{77B862A2-B34B-42D1-87C1-AFCD0585D648}" type="pres">
      <dgm:prSet presAssocID="{39846AFF-C020-46E9-BB01-F97F5AC87570}" presName="descendantText" presStyleLbl="alignAcc1" presStyleIdx="1" presStyleCnt="4">
        <dgm:presLayoutVars>
          <dgm:bulletEnabled val="1"/>
        </dgm:presLayoutVars>
      </dgm:prSet>
      <dgm:spPr/>
      <dgm:t>
        <a:bodyPr/>
        <a:lstStyle/>
        <a:p>
          <a:endParaRPr lang="en-GB"/>
        </a:p>
      </dgm:t>
    </dgm:pt>
    <dgm:pt modelId="{2ADDCAAA-F737-4346-98D6-681EF950EF9F}" type="pres">
      <dgm:prSet presAssocID="{EEF950E8-BB6B-4538-A293-BF40B965BD52}" presName="sp" presStyleCnt="0"/>
      <dgm:spPr/>
    </dgm:pt>
    <dgm:pt modelId="{53692E4E-3C3A-4937-B1E8-DA8618D136B8}" type="pres">
      <dgm:prSet presAssocID="{DD2C6D3D-93BB-49C7-AA2A-DB2FB7774707}" presName="composite" presStyleCnt="0"/>
      <dgm:spPr/>
    </dgm:pt>
    <dgm:pt modelId="{84EA426E-B88F-44EE-B049-009071C40B32}" type="pres">
      <dgm:prSet presAssocID="{DD2C6D3D-93BB-49C7-AA2A-DB2FB7774707}" presName="parentText" presStyleLbl="alignNode1" presStyleIdx="2" presStyleCnt="4">
        <dgm:presLayoutVars>
          <dgm:chMax val="1"/>
          <dgm:bulletEnabled val="1"/>
        </dgm:presLayoutVars>
      </dgm:prSet>
      <dgm:spPr/>
      <dgm:t>
        <a:bodyPr/>
        <a:lstStyle/>
        <a:p>
          <a:endParaRPr lang="en-GB"/>
        </a:p>
      </dgm:t>
    </dgm:pt>
    <dgm:pt modelId="{D6B37A54-5223-4FA7-9201-61A511BE145E}" type="pres">
      <dgm:prSet presAssocID="{DD2C6D3D-93BB-49C7-AA2A-DB2FB7774707}" presName="descendantText" presStyleLbl="alignAcc1" presStyleIdx="2" presStyleCnt="4">
        <dgm:presLayoutVars>
          <dgm:bulletEnabled val="1"/>
        </dgm:presLayoutVars>
      </dgm:prSet>
      <dgm:spPr/>
      <dgm:t>
        <a:bodyPr/>
        <a:lstStyle/>
        <a:p>
          <a:endParaRPr lang="en-GB"/>
        </a:p>
      </dgm:t>
    </dgm:pt>
    <dgm:pt modelId="{3861D0B9-41A5-4093-942C-76C24E05778B}" type="pres">
      <dgm:prSet presAssocID="{60118A26-6AED-4989-A445-0B0B8628E8E3}" presName="sp" presStyleCnt="0"/>
      <dgm:spPr/>
    </dgm:pt>
    <dgm:pt modelId="{9C23A42D-5980-40C8-A002-3438229031DE}" type="pres">
      <dgm:prSet presAssocID="{0C4785B3-7135-4BC8-A551-650A314BF475}" presName="composite" presStyleCnt="0"/>
      <dgm:spPr/>
    </dgm:pt>
    <dgm:pt modelId="{3F0EA321-9DDC-480B-A20F-3A3F36F5F138}" type="pres">
      <dgm:prSet presAssocID="{0C4785B3-7135-4BC8-A551-650A314BF475}" presName="parentText" presStyleLbl="alignNode1" presStyleIdx="3" presStyleCnt="4">
        <dgm:presLayoutVars>
          <dgm:chMax val="1"/>
          <dgm:bulletEnabled val="1"/>
        </dgm:presLayoutVars>
      </dgm:prSet>
      <dgm:spPr/>
      <dgm:t>
        <a:bodyPr/>
        <a:lstStyle/>
        <a:p>
          <a:endParaRPr lang="en-GB"/>
        </a:p>
      </dgm:t>
    </dgm:pt>
    <dgm:pt modelId="{BD7EB928-96DC-4977-8C47-57632BDC6D20}" type="pres">
      <dgm:prSet presAssocID="{0C4785B3-7135-4BC8-A551-650A314BF475}" presName="descendantText" presStyleLbl="alignAcc1" presStyleIdx="3" presStyleCnt="4">
        <dgm:presLayoutVars>
          <dgm:bulletEnabled val="1"/>
        </dgm:presLayoutVars>
      </dgm:prSet>
      <dgm:spPr/>
      <dgm:t>
        <a:bodyPr/>
        <a:lstStyle/>
        <a:p>
          <a:endParaRPr lang="en-GB"/>
        </a:p>
      </dgm:t>
    </dgm:pt>
  </dgm:ptLst>
  <dgm:cxnLst>
    <dgm:cxn modelId="{99E765F4-6516-42A0-B32E-051B840A2B85}" type="presOf" srcId="{24C8CAF8-B82A-4886-B195-3BD7A4C3BEF9}" destId="{D6B37A54-5223-4FA7-9201-61A511BE145E}" srcOrd="0" destOrd="0" presId="urn:microsoft.com/office/officeart/2005/8/layout/chevron2"/>
    <dgm:cxn modelId="{0643EC26-E238-4CFC-B53F-385DDF6D3FA9}" srcId="{0C4785B3-7135-4BC8-A551-650A314BF475}" destId="{1D0BB833-3CB8-4613-8B19-4030AE8C3958}" srcOrd="1" destOrd="0" parTransId="{C9B62CE1-4F02-4497-BD88-FC45BCA2706F}" sibTransId="{0DD16137-BF70-4B1F-A54A-E594F47D2512}"/>
    <dgm:cxn modelId="{085DF811-3D51-4A85-8E19-53472A66B020}" srcId="{0C4785B3-7135-4BC8-A551-650A314BF475}" destId="{96256211-8805-4F1B-9C4C-F18C1DE9A508}" srcOrd="0" destOrd="0" parTransId="{40EE4D16-EA46-4040-8E79-F9D0011E66CF}" sibTransId="{331CF329-360E-494F-A70F-7475918C528C}"/>
    <dgm:cxn modelId="{46B3C519-179A-45DF-9CC1-279591CF6EE8}" srcId="{04DB5B34-7359-4E26-B468-56BE5681C682}" destId="{68BAB1E0-0900-47F8-9137-1B695E382529}" srcOrd="0" destOrd="0" parTransId="{17A8E6BE-BCFF-4728-B718-C45C75CF81E0}" sibTransId="{2C04B686-F738-4653-94AB-E52E41B9E109}"/>
    <dgm:cxn modelId="{AA889C3A-339B-44D3-8793-B320A7C76E2A}" type="presOf" srcId="{0C4785B3-7135-4BC8-A551-650A314BF475}" destId="{3F0EA321-9DDC-480B-A20F-3A3F36F5F138}" srcOrd="0" destOrd="0" presId="urn:microsoft.com/office/officeart/2005/8/layout/chevron2"/>
    <dgm:cxn modelId="{6B780BBE-F33A-4759-B323-7D213B1E716D}" type="presOf" srcId="{96E01AC0-8132-4B5F-90D6-C92EBD031D75}" destId="{D6B37A54-5223-4FA7-9201-61A511BE145E}" srcOrd="0" destOrd="1" presId="urn:microsoft.com/office/officeart/2005/8/layout/chevron2"/>
    <dgm:cxn modelId="{D5ACF70D-F956-4454-A2F4-2300C8463FC4}" type="presOf" srcId="{A1B1ABD9-A7AC-408E-91FD-ACD940110A48}" destId="{77B862A2-B34B-42D1-87C1-AFCD0585D648}" srcOrd="0" destOrd="1" presId="urn:microsoft.com/office/officeart/2005/8/layout/chevron2"/>
    <dgm:cxn modelId="{F3C15FFD-CD86-4C79-BEF1-E0ED1687DCEE}" srcId="{ECEF0088-DE0F-4BC1-A798-324404133934}" destId="{39846AFF-C020-46E9-BB01-F97F5AC87570}" srcOrd="1" destOrd="0" parTransId="{0B902C2B-68BE-47A5-B24A-43E4CE787E44}" sibTransId="{EEF950E8-BB6B-4538-A293-BF40B965BD52}"/>
    <dgm:cxn modelId="{7CC6842B-5B49-42F4-8036-F9199910C0F2}" type="presOf" srcId="{ECEF0088-DE0F-4BC1-A798-324404133934}" destId="{7A45491F-3C17-4DA3-9BC5-6A95304B4C9C}" srcOrd="0" destOrd="0" presId="urn:microsoft.com/office/officeart/2005/8/layout/chevron2"/>
    <dgm:cxn modelId="{3B5D4016-82BF-4655-A873-6F93F6F902E6}" type="presOf" srcId="{39846AFF-C020-46E9-BB01-F97F5AC87570}" destId="{35965401-B766-4E89-A08E-4208B4D0A12E}" srcOrd="0" destOrd="0" presId="urn:microsoft.com/office/officeart/2005/8/layout/chevron2"/>
    <dgm:cxn modelId="{0222C97A-0F5B-4B3C-9DE2-9D6127B45404}" srcId="{ECEF0088-DE0F-4BC1-A798-324404133934}" destId="{DD2C6D3D-93BB-49C7-AA2A-DB2FB7774707}" srcOrd="2" destOrd="0" parTransId="{A9F0F2C3-CBAB-4392-8FA2-02C02CF88E13}" sibTransId="{60118A26-6AED-4989-A445-0B0B8628E8E3}"/>
    <dgm:cxn modelId="{DA5425FA-DE3E-4EBF-8B1E-D91A406F4945}" srcId="{39846AFF-C020-46E9-BB01-F97F5AC87570}" destId="{A1B1ABD9-A7AC-408E-91FD-ACD940110A48}" srcOrd="1" destOrd="0" parTransId="{72D7A89C-C49D-4AA3-97B0-C039C6BD8E82}" sibTransId="{9ECCF9FC-B075-4099-9D1E-85A6C3E20677}"/>
    <dgm:cxn modelId="{38847703-4A31-45CC-A7FC-36AFBBE3917A}" srcId="{ECEF0088-DE0F-4BC1-A798-324404133934}" destId="{0C4785B3-7135-4BC8-A551-650A314BF475}" srcOrd="3" destOrd="0" parTransId="{D80BE1EA-BCA9-4C90-AC8E-F80631F2EEBC}" sibTransId="{7E111392-B874-4234-9704-A81A4C9955E4}"/>
    <dgm:cxn modelId="{F7F3600C-7FD1-4C6B-B913-DA335DF0D017}" type="presOf" srcId="{04DB5B34-7359-4E26-B468-56BE5681C682}" destId="{8841EAAF-7C8C-4C3A-B8B6-CE8CE30CD273}" srcOrd="0" destOrd="0" presId="urn:microsoft.com/office/officeart/2005/8/layout/chevron2"/>
    <dgm:cxn modelId="{CF1A248C-A2EA-40B8-9D4F-8639DE4F8297}" type="presOf" srcId="{68BAB1E0-0900-47F8-9137-1B695E382529}" destId="{0F0DC0D3-093F-44BE-97B0-9E9B832E9471}" srcOrd="0" destOrd="0" presId="urn:microsoft.com/office/officeart/2005/8/layout/chevron2"/>
    <dgm:cxn modelId="{F6BB7DC9-7836-4E7D-861B-557CE46C55A8}" type="presOf" srcId="{96256211-8805-4F1B-9C4C-F18C1DE9A508}" destId="{BD7EB928-96DC-4977-8C47-57632BDC6D20}" srcOrd="0" destOrd="0" presId="urn:microsoft.com/office/officeart/2005/8/layout/chevron2"/>
    <dgm:cxn modelId="{9ADB19AA-D240-4C78-A002-DDA304B6E621}" type="presOf" srcId="{5BC6A119-9A57-4272-B5FB-1D5DAF504A83}" destId="{77B862A2-B34B-42D1-87C1-AFCD0585D648}" srcOrd="0" destOrd="0" presId="urn:microsoft.com/office/officeart/2005/8/layout/chevron2"/>
    <dgm:cxn modelId="{46B1D0F8-0682-46F3-90BF-CD10CD7F2CF0}" srcId="{39846AFF-C020-46E9-BB01-F97F5AC87570}" destId="{5BC6A119-9A57-4272-B5FB-1D5DAF504A83}" srcOrd="0" destOrd="0" parTransId="{1EE84C4A-0EF1-4BD9-B400-305F8E6A3037}" sibTransId="{A85A7B45-8EB0-4F3B-84DE-B26D4FADD45A}"/>
    <dgm:cxn modelId="{0D473322-6FA4-41E9-8451-43558B629B4E}" type="presOf" srcId="{1D0BB833-3CB8-4613-8B19-4030AE8C3958}" destId="{BD7EB928-96DC-4977-8C47-57632BDC6D20}" srcOrd="0" destOrd="1" presId="urn:microsoft.com/office/officeart/2005/8/layout/chevron2"/>
    <dgm:cxn modelId="{C2F69271-ABA1-4A52-A0D2-8744C6821CD4}" type="presOf" srcId="{DD2C6D3D-93BB-49C7-AA2A-DB2FB7774707}" destId="{84EA426E-B88F-44EE-B049-009071C40B32}" srcOrd="0" destOrd="0" presId="urn:microsoft.com/office/officeart/2005/8/layout/chevron2"/>
    <dgm:cxn modelId="{161BE581-FF1C-4B7B-AEA1-FE65EC807035}" srcId="{ECEF0088-DE0F-4BC1-A798-324404133934}" destId="{04DB5B34-7359-4E26-B468-56BE5681C682}" srcOrd="0" destOrd="0" parTransId="{1218D2F4-4884-43A0-B0EE-D39403C547D2}" sibTransId="{94E2259D-12CB-475F-99C2-9694ABBDD554}"/>
    <dgm:cxn modelId="{4F9C1B39-8324-4DE5-AA30-1BB798E97693}" srcId="{DD2C6D3D-93BB-49C7-AA2A-DB2FB7774707}" destId="{96E01AC0-8132-4B5F-90D6-C92EBD031D75}" srcOrd="1" destOrd="0" parTransId="{E5CA50D3-609A-4ED1-AA12-D508AC911E09}" sibTransId="{09FB1AEF-1703-4856-86DC-8623F990B173}"/>
    <dgm:cxn modelId="{708F6BBF-A4AD-4DC9-85C5-8248081B44EB}" srcId="{DD2C6D3D-93BB-49C7-AA2A-DB2FB7774707}" destId="{24C8CAF8-B82A-4886-B195-3BD7A4C3BEF9}" srcOrd="0" destOrd="0" parTransId="{64C8D811-2D02-4D55-A3B0-A36944DAA87A}" sibTransId="{6D01D888-BBC8-481B-B23F-32E21CA71773}"/>
    <dgm:cxn modelId="{2DCA8325-1A29-4490-804A-0A24DBF4E664}" type="presParOf" srcId="{7A45491F-3C17-4DA3-9BC5-6A95304B4C9C}" destId="{68504EA4-D7A0-4102-B1E3-B268CC970A9E}" srcOrd="0" destOrd="0" presId="urn:microsoft.com/office/officeart/2005/8/layout/chevron2"/>
    <dgm:cxn modelId="{D1D44F6A-7501-4725-A96B-D388FC91B2D8}" type="presParOf" srcId="{68504EA4-D7A0-4102-B1E3-B268CC970A9E}" destId="{8841EAAF-7C8C-4C3A-B8B6-CE8CE30CD273}" srcOrd="0" destOrd="0" presId="urn:microsoft.com/office/officeart/2005/8/layout/chevron2"/>
    <dgm:cxn modelId="{BDFE177E-2382-4AD1-B6BD-8C8507108C8E}" type="presParOf" srcId="{68504EA4-D7A0-4102-B1E3-B268CC970A9E}" destId="{0F0DC0D3-093F-44BE-97B0-9E9B832E9471}" srcOrd="1" destOrd="0" presId="urn:microsoft.com/office/officeart/2005/8/layout/chevron2"/>
    <dgm:cxn modelId="{7CBCED44-9E04-4BCB-91CE-FA555819F811}" type="presParOf" srcId="{7A45491F-3C17-4DA3-9BC5-6A95304B4C9C}" destId="{3A69C9EE-CB9E-4D80-AF71-78F4A5BEE312}" srcOrd="1" destOrd="0" presId="urn:microsoft.com/office/officeart/2005/8/layout/chevron2"/>
    <dgm:cxn modelId="{C64FA1E6-AD76-4B28-84AD-68A9D2ECBECD}" type="presParOf" srcId="{7A45491F-3C17-4DA3-9BC5-6A95304B4C9C}" destId="{B0AC4D25-8583-477B-9A59-8CBD31863FA9}" srcOrd="2" destOrd="0" presId="urn:microsoft.com/office/officeart/2005/8/layout/chevron2"/>
    <dgm:cxn modelId="{96FABD5E-7862-4441-BDF0-ADB502D8AF20}" type="presParOf" srcId="{B0AC4D25-8583-477B-9A59-8CBD31863FA9}" destId="{35965401-B766-4E89-A08E-4208B4D0A12E}" srcOrd="0" destOrd="0" presId="urn:microsoft.com/office/officeart/2005/8/layout/chevron2"/>
    <dgm:cxn modelId="{195AEACD-3AB5-4938-A15E-62F47D644246}" type="presParOf" srcId="{B0AC4D25-8583-477B-9A59-8CBD31863FA9}" destId="{77B862A2-B34B-42D1-87C1-AFCD0585D648}" srcOrd="1" destOrd="0" presId="urn:microsoft.com/office/officeart/2005/8/layout/chevron2"/>
    <dgm:cxn modelId="{CC22A163-98CC-40F6-A0A0-0114F60CA839}" type="presParOf" srcId="{7A45491F-3C17-4DA3-9BC5-6A95304B4C9C}" destId="{2ADDCAAA-F737-4346-98D6-681EF950EF9F}" srcOrd="3" destOrd="0" presId="urn:microsoft.com/office/officeart/2005/8/layout/chevron2"/>
    <dgm:cxn modelId="{D1E998C8-4B17-402A-AE4D-BBADC3D052ED}" type="presParOf" srcId="{7A45491F-3C17-4DA3-9BC5-6A95304B4C9C}" destId="{53692E4E-3C3A-4937-B1E8-DA8618D136B8}" srcOrd="4" destOrd="0" presId="urn:microsoft.com/office/officeart/2005/8/layout/chevron2"/>
    <dgm:cxn modelId="{83706E59-BB47-4345-9BA0-84E2586C796A}" type="presParOf" srcId="{53692E4E-3C3A-4937-B1E8-DA8618D136B8}" destId="{84EA426E-B88F-44EE-B049-009071C40B32}" srcOrd="0" destOrd="0" presId="urn:microsoft.com/office/officeart/2005/8/layout/chevron2"/>
    <dgm:cxn modelId="{983CE3EC-AEE1-4049-B880-A781E80C1939}" type="presParOf" srcId="{53692E4E-3C3A-4937-B1E8-DA8618D136B8}" destId="{D6B37A54-5223-4FA7-9201-61A511BE145E}" srcOrd="1" destOrd="0" presId="urn:microsoft.com/office/officeart/2005/8/layout/chevron2"/>
    <dgm:cxn modelId="{D0DD32FD-C35C-48DB-919D-BAD9E778ADD9}" type="presParOf" srcId="{7A45491F-3C17-4DA3-9BC5-6A95304B4C9C}" destId="{3861D0B9-41A5-4093-942C-76C24E05778B}" srcOrd="5" destOrd="0" presId="urn:microsoft.com/office/officeart/2005/8/layout/chevron2"/>
    <dgm:cxn modelId="{4EB55A17-A1B4-4FDE-9452-A3AAF3B2A610}" type="presParOf" srcId="{7A45491F-3C17-4DA3-9BC5-6A95304B4C9C}" destId="{9C23A42D-5980-40C8-A002-3438229031DE}" srcOrd="6" destOrd="0" presId="urn:microsoft.com/office/officeart/2005/8/layout/chevron2"/>
    <dgm:cxn modelId="{9838C14B-A9FA-48A3-B3C8-9D93B7F05383}" type="presParOf" srcId="{9C23A42D-5980-40C8-A002-3438229031DE}" destId="{3F0EA321-9DDC-480B-A20F-3A3F36F5F138}" srcOrd="0" destOrd="0" presId="urn:microsoft.com/office/officeart/2005/8/layout/chevron2"/>
    <dgm:cxn modelId="{1AF50CFB-0CCB-464A-A888-2E39A0ED9072}" type="presParOf" srcId="{9C23A42D-5980-40C8-A002-3438229031DE}" destId="{BD7EB928-96DC-4977-8C47-57632BDC6D2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AB1849-48D5-47C7-B715-E31CA567D6D2}">
      <dsp:nvSpPr>
        <dsp:cNvPr id="0" name=""/>
        <dsp:cNvSpPr/>
      </dsp:nvSpPr>
      <dsp:spPr>
        <a:xfrm>
          <a:off x="610322" y="1098"/>
          <a:ext cx="3321756" cy="19930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Nuffield Research Placements have a </a:t>
          </a:r>
          <a:r>
            <a:rPr lang="en-GB" sz="1400" kern="1200" dirty="0" smtClean="0">
              <a:solidFill>
                <a:srgbClr val="FFFF00"/>
              </a:solidFill>
            </a:rPr>
            <a:t>positive impact on participants’ access to STEM higher education courses</a:t>
          </a:r>
          <a:r>
            <a:rPr lang="en-GB" sz="1400" kern="1200" dirty="0" smtClean="0"/>
            <a:t>. Nearly a third (32%) of participants enrolled in a STEM course in a Russell Group institution, compared to 25% of comparable pupils with similar demographic background and academic attainment.</a:t>
          </a:r>
          <a:endParaRPr lang="en-GB" sz="1400" kern="1200" dirty="0"/>
        </a:p>
      </dsp:txBody>
      <dsp:txXfrm>
        <a:off x="610322" y="1098"/>
        <a:ext cx="3321756" cy="1993053"/>
      </dsp:txXfrm>
    </dsp:sp>
    <dsp:sp modelId="{567CF708-D728-4BFD-9057-8F5358E2DAFE}">
      <dsp:nvSpPr>
        <dsp:cNvPr id="0" name=""/>
        <dsp:cNvSpPr/>
      </dsp:nvSpPr>
      <dsp:spPr>
        <a:xfrm>
          <a:off x="4264254" y="1098"/>
          <a:ext cx="3321756" cy="19930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Participants reported that the placement enhanced their study </a:t>
          </a:r>
          <a:r>
            <a:rPr lang="en-GB" sz="1400" kern="1200" dirty="0" smtClean="0">
              <a:solidFill>
                <a:srgbClr val="FFFF00"/>
              </a:solidFill>
            </a:rPr>
            <a:t>motivation, </a:t>
          </a:r>
          <a:r>
            <a:rPr lang="en-GB" sz="1400" kern="1200" dirty="0" smtClean="0">
              <a:solidFill>
                <a:srgbClr val="FFFF00"/>
              </a:solidFill>
            </a:rPr>
            <a:t>overall. </a:t>
          </a:r>
          <a:r>
            <a:rPr lang="en-GB" sz="1400" kern="1200" dirty="0" smtClean="0">
              <a:solidFill>
                <a:srgbClr val="FFFF00"/>
              </a:solidFill>
            </a:rPr>
            <a:t>These skills are beneficial both </a:t>
          </a:r>
          <a:r>
            <a:rPr lang="en-GB" sz="1400" kern="1200" dirty="0" smtClean="0">
              <a:solidFill>
                <a:srgbClr val="FFFF00"/>
              </a:solidFill>
            </a:rPr>
            <a:t>for confidence in abilities and specific skills in presenting, writing and time management</a:t>
          </a:r>
          <a:r>
            <a:rPr lang="en-GB" sz="1400" kern="1200" dirty="0" smtClean="0"/>
            <a:t> employment </a:t>
          </a:r>
          <a:r>
            <a:rPr lang="en-GB" sz="1400" kern="1200" dirty="0" smtClean="0"/>
            <a:t>within STEM and for their transferability to employment in other areas.</a:t>
          </a:r>
          <a:endParaRPr lang="en-GB" sz="1400" kern="1200" dirty="0"/>
        </a:p>
      </dsp:txBody>
      <dsp:txXfrm>
        <a:off x="4264254" y="1098"/>
        <a:ext cx="3321756" cy="1993053"/>
      </dsp:txXfrm>
    </dsp:sp>
    <dsp:sp modelId="{EB8F1230-5FCD-4613-A441-08FDC1192A8C}">
      <dsp:nvSpPr>
        <dsp:cNvPr id="0" name=""/>
        <dsp:cNvSpPr/>
      </dsp:nvSpPr>
      <dsp:spPr>
        <a:xfrm>
          <a:off x="2437288" y="2326327"/>
          <a:ext cx="3321756" cy="199305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The programme is </a:t>
          </a:r>
          <a:r>
            <a:rPr lang="en-GB" sz="1400" kern="1200" dirty="0" smtClean="0">
              <a:solidFill>
                <a:srgbClr val="FFFF00"/>
              </a:solidFill>
            </a:rPr>
            <a:t>successfully targeting students from more disadvantaged backgrounds</a:t>
          </a:r>
          <a:r>
            <a:rPr lang="en-GB" sz="1400" kern="1200" dirty="0" smtClean="0"/>
            <a:t>: 22% of pupils offered a placement between 2014 and 2016 were eligible for Free School Meals in the six years prior to the offer. </a:t>
          </a:r>
          <a:endParaRPr lang="en-GB" sz="1400" kern="1200" dirty="0"/>
        </a:p>
      </dsp:txBody>
      <dsp:txXfrm>
        <a:off x="2437288" y="2326327"/>
        <a:ext cx="3321756" cy="199305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5"/>
          </a:xfrm>
          <a:prstGeom prst="rect">
            <a:avLst/>
          </a:prstGeom>
        </p:spPr>
        <p:txBody>
          <a:bodyPr vert="horz" lIns="92830" tIns="46415" rIns="92830" bIns="46415"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66435"/>
          </a:xfrm>
          <a:prstGeom prst="rect">
            <a:avLst/>
          </a:prstGeom>
        </p:spPr>
        <p:txBody>
          <a:bodyPr vert="horz" lIns="92830" tIns="46415" rIns="92830" bIns="46415" rtlCol="0"/>
          <a:lstStyle>
            <a:lvl1pPr algn="r">
              <a:defRPr sz="1200"/>
            </a:lvl1pPr>
          </a:lstStyle>
          <a:p>
            <a:fld id="{C0B70BF2-1CD7-422A-AA15-D4F03B6D802E}" type="datetimeFigureOut">
              <a:rPr lang="en-GB" smtClean="0"/>
              <a:t>13/02/2020</a:t>
            </a:fld>
            <a:endParaRPr lang="en-GB"/>
          </a:p>
        </p:txBody>
      </p:sp>
      <p:sp>
        <p:nvSpPr>
          <p:cNvPr id="4" name="Footer Placeholder 3"/>
          <p:cNvSpPr>
            <a:spLocks noGrp="1"/>
          </p:cNvSpPr>
          <p:nvPr>
            <p:ph type="ftr" sz="quarter" idx="2"/>
          </p:nvPr>
        </p:nvSpPr>
        <p:spPr>
          <a:xfrm>
            <a:off x="0" y="8829968"/>
            <a:ext cx="2971800" cy="466434"/>
          </a:xfrm>
          <a:prstGeom prst="rect">
            <a:avLst/>
          </a:prstGeom>
        </p:spPr>
        <p:txBody>
          <a:bodyPr vert="horz" lIns="92830" tIns="46415" rIns="92830" bIns="46415"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829968"/>
            <a:ext cx="2971800" cy="466434"/>
          </a:xfrm>
          <a:prstGeom prst="rect">
            <a:avLst/>
          </a:prstGeom>
        </p:spPr>
        <p:txBody>
          <a:bodyPr vert="horz" lIns="92830" tIns="46415" rIns="92830" bIns="46415" rtlCol="0" anchor="b"/>
          <a:lstStyle>
            <a:lvl1pPr algn="r">
              <a:defRPr sz="1200"/>
            </a:lvl1pPr>
          </a:lstStyle>
          <a:p>
            <a:fld id="{BB998426-75CB-4722-8995-5AB1FB071C62}" type="slidenum">
              <a:rPr lang="en-GB" smtClean="0"/>
              <a:t>‹#›</a:t>
            </a:fld>
            <a:endParaRPr lang="en-GB"/>
          </a:p>
        </p:txBody>
      </p:sp>
    </p:spTree>
    <p:extLst>
      <p:ext uri="{BB962C8B-B14F-4D97-AF65-F5344CB8AC3E}">
        <p14:creationId xmlns:p14="http://schemas.microsoft.com/office/powerpoint/2010/main" val="3946709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830" tIns="46415" rIns="92830" bIns="46415" rtlCol="0"/>
          <a:lstStyle>
            <a:lvl1pPr algn="l">
              <a:defRPr sz="1200"/>
            </a:lvl1pPr>
          </a:lstStyle>
          <a:p>
            <a:endParaRPr lang="en-GB"/>
          </a:p>
        </p:txBody>
      </p:sp>
      <p:sp>
        <p:nvSpPr>
          <p:cNvPr id="3" name="Date Placeholder 2"/>
          <p:cNvSpPr>
            <a:spLocks noGrp="1"/>
          </p:cNvSpPr>
          <p:nvPr>
            <p:ph type="dt" idx="1"/>
          </p:nvPr>
        </p:nvSpPr>
        <p:spPr>
          <a:xfrm>
            <a:off x="3884613" y="0"/>
            <a:ext cx="2971800" cy="464820"/>
          </a:xfrm>
          <a:prstGeom prst="rect">
            <a:avLst/>
          </a:prstGeom>
        </p:spPr>
        <p:txBody>
          <a:bodyPr vert="horz" lIns="92830" tIns="46415" rIns="92830" bIns="46415" rtlCol="0"/>
          <a:lstStyle>
            <a:lvl1pPr algn="r">
              <a:defRPr sz="1200"/>
            </a:lvl1pPr>
          </a:lstStyle>
          <a:p>
            <a:fld id="{C4F1242D-27A1-4B25-92FA-3D4653DEDDC6}" type="datetimeFigureOut">
              <a:rPr lang="en-GB" smtClean="0"/>
              <a:pPr/>
              <a:t>13/02/2020</a:t>
            </a:fld>
            <a:endParaRPr lang="en-GB"/>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endParaRPr lang="en-GB"/>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6"/>
            <a:ext cx="2971800" cy="464820"/>
          </a:xfrm>
          <a:prstGeom prst="rect">
            <a:avLst/>
          </a:prstGeom>
        </p:spPr>
        <p:txBody>
          <a:bodyPr vert="horz" lIns="92830" tIns="46415" rIns="92830" bIns="46415"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830" tIns="46415" rIns="92830" bIns="46415" rtlCol="0" anchor="b"/>
          <a:lstStyle>
            <a:lvl1pPr algn="r">
              <a:defRPr sz="1200"/>
            </a:lvl1pPr>
          </a:lstStyle>
          <a:p>
            <a:fld id="{BFBAE65E-4DD6-4B7A-9A2E-9149E3ACC79D}" type="slidenum">
              <a:rPr lang="en-GB" smtClean="0"/>
              <a:pPr/>
              <a:t>‹#›</a:t>
            </a:fld>
            <a:endParaRPr lang="en-GB"/>
          </a:p>
        </p:txBody>
      </p:sp>
    </p:spTree>
    <p:extLst>
      <p:ext uri="{BB962C8B-B14F-4D97-AF65-F5344CB8AC3E}">
        <p14:creationId xmlns:p14="http://schemas.microsoft.com/office/powerpoint/2010/main" val="3770414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BFBAE65E-4DD6-4B7A-9A2E-9149E3ACC79D}" type="slidenum">
              <a:rPr lang="en-GB" smtClean="0"/>
              <a:pPr/>
              <a:t>2</a:t>
            </a:fld>
            <a:endParaRPr lang="en-GB"/>
          </a:p>
        </p:txBody>
      </p:sp>
    </p:spTree>
    <p:extLst>
      <p:ext uri="{BB962C8B-B14F-4D97-AF65-F5344CB8AC3E}">
        <p14:creationId xmlns:p14="http://schemas.microsoft.com/office/powerpoint/2010/main" val="261952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BFBAE65E-4DD6-4B7A-9A2E-9149E3ACC79D}" type="slidenum">
              <a:rPr lang="en-GB" smtClean="0"/>
              <a:pPr/>
              <a:t>3</a:t>
            </a:fld>
            <a:endParaRPr lang="en-GB"/>
          </a:p>
        </p:txBody>
      </p:sp>
    </p:spTree>
    <p:extLst>
      <p:ext uri="{BB962C8B-B14F-4D97-AF65-F5344CB8AC3E}">
        <p14:creationId xmlns:p14="http://schemas.microsoft.com/office/powerpoint/2010/main" val="2028544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BAE65E-4DD6-4B7A-9A2E-9149E3ACC79D}" type="slidenum">
              <a:rPr lang="en-GB" smtClean="0"/>
              <a:pPr/>
              <a:t>5</a:t>
            </a:fld>
            <a:endParaRPr lang="en-GB"/>
          </a:p>
        </p:txBody>
      </p:sp>
    </p:spTree>
    <p:extLst>
      <p:ext uri="{BB962C8B-B14F-4D97-AF65-F5344CB8AC3E}">
        <p14:creationId xmlns:p14="http://schemas.microsoft.com/office/powerpoint/2010/main" val="3114150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FD5D3F-5661-4683-8A35-300ADF4671AA}" type="datetime1">
              <a:rPr lang="en-US" smtClean="0"/>
              <a:pPr/>
              <a:t>2/13/2020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D969A0-A6EF-40F0-BC43-EAB902A5C1F6}" type="datetime1">
              <a:rPr lang="en-US" smtClean="0"/>
              <a:pPr/>
              <a:t>2/13/2020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69520EE-8A85-410D-B62F-9B325E4F0D95}" type="datetime1">
              <a:rPr lang="en-US" smtClean="0"/>
              <a:pPr/>
              <a:t>2/13/2020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pPr/>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AFD9D8-9AE8-4FBC-8B4F-3204BA2FFC29}" type="datetime1">
              <a:rPr lang="en-US" smtClean="0"/>
              <a:pPr/>
              <a:t>2/13/2020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pPr/>
              <a:t>‹#›</a:t>
            </a:fld>
            <a:endParaRPr lang="en-GB"/>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7A7CB2-4E3E-4834-B399-34D6121F458E}" type="datetime1">
              <a:rPr lang="en-US" smtClean="0"/>
              <a:pPr/>
              <a:t>2/13/2020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7DC23A8E-5D13-4283-855D-B570E8E81946}" type="datetime1">
              <a:rPr lang="en-US" smtClean="0"/>
              <a:pPr/>
              <a:t>2/13/2020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8D163-8FEE-4B6A-977D-600E3843CE6C}" type="slidenum">
              <a:rPr lang="en-GB" smtClean="0"/>
              <a:pPr/>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B57A57-1C82-442A-BB76-0DFC3A378308}" type="datetime1">
              <a:rPr lang="en-US" smtClean="0"/>
              <a:pPr/>
              <a:t>2/13/2020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E38D4D-33F9-443C-8395-EACC1CA64215}" type="datetime1">
              <a:rPr lang="en-US" smtClean="0"/>
              <a:pPr/>
              <a:t>2/13/2020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2D5B424-8304-4C54-A2AB-B9C8DEFBA3C5}" type="datetime1">
              <a:rPr lang="en-US" smtClean="0"/>
              <a:pPr/>
              <a:t>2/13/2020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FDBC4D5-A712-49C3-9EE9-26E0BA4FAE0B}" type="datetime1">
              <a:rPr lang="en-US" smtClean="0"/>
              <a:pPr/>
              <a:t>2/13/2020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8D163-8FEE-4B6A-977D-600E3843CE6C}" type="slidenum">
              <a:rPr lang="en-GB" smtClean="0"/>
              <a:pPr/>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5CFED1-84D3-45E2-8C68-C26FD8A4A2BA}" type="datetime1">
              <a:rPr lang="en-US" smtClean="0"/>
              <a:pPr/>
              <a:t>2/13/2020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8D163-8FEE-4B6A-977D-600E3843CE6C}" type="slidenum">
              <a:rPr lang="en-GB" smtClean="0"/>
              <a:pPr/>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0292790-6C80-49C4-8622-1021959CF146}" type="datetime1">
              <a:rPr lang="en-US" smtClean="0"/>
              <a:pPr/>
              <a:t>2/13/2020</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D88D163-8FEE-4B6A-977D-600E3843CE6C}" type="slidenum">
              <a:rPr lang="en-GB" smtClean="0"/>
              <a:pPr/>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www.nuffieldfoundation.org/place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www.nuffieldfoundation.org/wp-content/uploads/2019/12/NRP-Evaluation-Interim-report-June-2019.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a.j.denny@leeds.ac.uk" TargetMode="External"/><Relationship Id="rId2" Type="http://schemas.openxmlformats.org/officeDocument/2006/relationships/hyperlink" Target="mailto:C.J.Forde@lubs.leeds.ac.uk" TargetMode="External"/><Relationship Id="rId1" Type="http://schemas.openxmlformats.org/officeDocument/2006/relationships/slideLayout" Target="../slideLayouts/slideLayout2.xml"/><Relationship Id="rId5" Type="http://schemas.openxmlformats.org/officeDocument/2006/relationships/hyperlink" Target="http://www.nuffieldfoundation.org/placements" TargetMode="External"/><Relationship Id="rId4" Type="http://schemas.openxmlformats.org/officeDocument/2006/relationships/hyperlink" Target="http://www.leeds.qstep.ac.uk/"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nuffieldfoundation.org/q-ste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qstepleeds.ac.uk/"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91A4B6B1-03AF-40C6-98DF-B7B4FFF2D824}"/>
              </a:ext>
            </a:extLst>
          </p:cNvPr>
          <p:cNvSpPr>
            <a:spLocks noGrp="1"/>
          </p:cNvSpPr>
          <p:nvPr>
            <p:ph idx="1"/>
          </p:nvPr>
        </p:nvSpPr>
        <p:spPr>
          <a:xfrm>
            <a:off x="872067" y="2420888"/>
            <a:ext cx="7408333" cy="4117481"/>
          </a:xfrm>
        </p:spPr>
        <p:txBody>
          <a:bodyPr/>
          <a:lstStyle/>
          <a:p>
            <a:pPr marL="0" indent="0" algn="ctr">
              <a:buNone/>
            </a:pPr>
            <a:r>
              <a:rPr lang="en-GB" dirty="0" smtClean="0"/>
              <a:t>Social Science Teachers &amp; Advisors Day, </a:t>
            </a:r>
          </a:p>
          <a:p>
            <a:pPr marL="0" indent="0" algn="ctr">
              <a:buNone/>
            </a:pPr>
            <a:r>
              <a:rPr lang="en-GB" dirty="0" smtClean="0"/>
              <a:t>University </a:t>
            </a:r>
            <a:r>
              <a:rPr lang="en-GB" dirty="0"/>
              <a:t>of Leeds</a:t>
            </a:r>
          </a:p>
          <a:p>
            <a:pPr marL="0" indent="0" algn="ctr">
              <a:buNone/>
            </a:pPr>
            <a:r>
              <a:rPr lang="en-GB" dirty="0" smtClean="0"/>
              <a:t>13</a:t>
            </a:r>
            <a:r>
              <a:rPr lang="en-GB" baseline="30000" dirty="0" smtClean="0"/>
              <a:t>th</a:t>
            </a:r>
            <a:r>
              <a:rPr lang="en-GB" dirty="0" smtClean="0"/>
              <a:t> February 2020</a:t>
            </a:r>
            <a:endParaRPr lang="en-GB" dirty="0"/>
          </a:p>
          <a:p>
            <a:pPr algn="ctr"/>
            <a:endParaRPr lang="en-GB" dirty="0"/>
          </a:p>
          <a:p>
            <a:pPr marL="0" indent="0" algn="ctr">
              <a:buNone/>
            </a:pPr>
            <a:r>
              <a:rPr lang="en-GB" dirty="0"/>
              <a:t>Chris Forde &amp; Andrea </a:t>
            </a:r>
            <a:r>
              <a:rPr lang="en-GB" dirty="0" smtClean="0"/>
              <a:t>Denny</a:t>
            </a:r>
          </a:p>
          <a:p>
            <a:pPr marL="0" indent="0" algn="ctr">
              <a:buNone/>
            </a:pPr>
            <a:r>
              <a:rPr lang="en-GB" dirty="0" smtClean="0"/>
              <a:t>Leeds Q Step Centre</a:t>
            </a:r>
            <a:endParaRPr lang="en-GB" dirty="0"/>
          </a:p>
          <a:p>
            <a:pPr marL="0" indent="0" algn="ctr">
              <a:buNone/>
            </a:pPr>
            <a:endParaRPr lang="en-GB" dirty="0"/>
          </a:p>
          <a:p>
            <a:pPr marL="0" indent="0" algn="ctr">
              <a:buNone/>
            </a:pPr>
            <a:endParaRPr lang="en-GB" dirty="0"/>
          </a:p>
        </p:txBody>
      </p:sp>
      <p:sp>
        <p:nvSpPr>
          <p:cNvPr id="3" name="Title 2">
            <a:extLst>
              <a:ext uri="{FF2B5EF4-FFF2-40B4-BE49-F238E27FC236}">
                <a16:creationId xmlns:a16="http://schemas.microsoft.com/office/drawing/2014/main" xmlns="" id="{B1E2EDE3-FB09-40A0-87FA-29E669648AB1}"/>
              </a:ext>
            </a:extLst>
          </p:cNvPr>
          <p:cNvSpPr>
            <a:spLocks noGrp="1"/>
          </p:cNvSpPr>
          <p:nvPr>
            <p:ph type="title"/>
          </p:nvPr>
        </p:nvSpPr>
        <p:spPr/>
        <p:txBody>
          <a:bodyPr>
            <a:normAutofit fontScale="90000"/>
          </a:bodyPr>
          <a:lstStyle/>
          <a:p>
            <a:r>
              <a:rPr lang="en-GB" dirty="0" smtClean="0">
                <a:latin typeface="Arial" pitchFamily="34" charset="0"/>
                <a:cs typeface="Arial" pitchFamily="34" charset="0"/>
              </a:rPr>
              <a:t>Q Step &amp; </a:t>
            </a:r>
            <a:br>
              <a:rPr lang="en-GB" dirty="0" smtClean="0">
                <a:latin typeface="Arial" pitchFamily="34" charset="0"/>
                <a:cs typeface="Arial" pitchFamily="34" charset="0"/>
              </a:rPr>
            </a:br>
            <a:r>
              <a:rPr lang="en-GB" dirty="0" smtClean="0">
                <a:latin typeface="Arial" pitchFamily="34" charset="0"/>
                <a:cs typeface="Arial" pitchFamily="34" charset="0"/>
              </a:rPr>
              <a:t>Nuffield Research Placements</a:t>
            </a:r>
            <a:endParaRPr lang="en-GB" dirty="0"/>
          </a:p>
        </p:txBody>
      </p:sp>
      <p:pic>
        <p:nvPicPr>
          <p:cNvPr id="4" name="Picture 3">
            <a:extLst>
              <a:ext uri="{FF2B5EF4-FFF2-40B4-BE49-F238E27FC236}">
                <a16:creationId xmlns:a16="http://schemas.microsoft.com/office/drawing/2014/main" xmlns="" id="{84BE6101-657A-4017-B9D0-C6C910832E6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22690" y="5301208"/>
            <a:ext cx="2098620" cy="1237161"/>
          </a:xfrm>
          <a:prstGeom prst="rect">
            <a:avLst/>
          </a:prstGeom>
        </p:spPr>
      </p:pic>
    </p:spTree>
    <p:extLst>
      <p:ext uri="{BB962C8B-B14F-4D97-AF65-F5344CB8AC3E}">
        <p14:creationId xmlns:p14="http://schemas.microsoft.com/office/powerpoint/2010/main" val="1766377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Project leader feedback</a:t>
            </a:r>
            <a:endParaRPr lang="en-GB" dirty="0">
              <a:solidFill>
                <a:schemeClr val="bg1"/>
              </a:solidFill>
            </a:endParaRPr>
          </a:p>
        </p:txBody>
      </p:sp>
      <p:sp>
        <p:nvSpPr>
          <p:cNvPr id="3" name="Content Placeholder 2"/>
          <p:cNvSpPr>
            <a:spLocks noGrp="1"/>
          </p:cNvSpPr>
          <p:nvPr>
            <p:ph sz="quarter" idx="13"/>
          </p:nvPr>
        </p:nvSpPr>
        <p:spPr>
          <a:xfrm>
            <a:off x="457200" y="2060848"/>
            <a:ext cx="4402832" cy="4464496"/>
          </a:xfrm>
        </p:spPr>
        <p:txBody>
          <a:bodyPr>
            <a:normAutofit fontScale="85000" lnSpcReduction="20000"/>
          </a:bodyPr>
          <a:lstStyle/>
          <a:p>
            <a:r>
              <a:rPr lang="en-GB" dirty="0"/>
              <a:t>T</a:t>
            </a:r>
            <a:r>
              <a:rPr lang="en-GB" dirty="0" smtClean="0"/>
              <a:t>he </a:t>
            </a:r>
            <a:r>
              <a:rPr lang="en-GB" dirty="0"/>
              <a:t>intern worked very effectively and been instrumental in the success of a scoping project with Land Securities and we hope this will lead to further collaborative research</a:t>
            </a:r>
            <a:r>
              <a:rPr lang="en-GB" dirty="0" smtClean="0"/>
              <a:t>.</a:t>
            </a:r>
            <a:endParaRPr lang="en-GB" dirty="0"/>
          </a:p>
          <a:p>
            <a:pPr marL="0" indent="0">
              <a:buNone/>
            </a:pPr>
            <a:r>
              <a:rPr lang="en-GB" dirty="0"/>
              <a:t> </a:t>
            </a:r>
          </a:p>
          <a:p>
            <a:r>
              <a:rPr lang="en-GB" dirty="0" smtClean="0"/>
              <a:t>The </a:t>
            </a:r>
            <a:r>
              <a:rPr lang="en-GB" dirty="0"/>
              <a:t>project intern provided us with a </a:t>
            </a:r>
            <a:r>
              <a:rPr lang="en-GB" dirty="0" smtClean="0"/>
              <a:t>very valuable </a:t>
            </a:r>
            <a:r>
              <a:rPr lang="en-GB" dirty="0"/>
              <a:t>report and analysis</a:t>
            </a:r>
            <a:r>
              <a:rPr lang="en-GB" dirty="0" smtClean="0"/>
              <a:t>.</a:t>
            </a:r>
          </a:p>
          <a:p>
            <a:endParaRPr lang="en-GB" dirty="0" smtClean="0"/>
          </a:p>
          <a:p>
            <a:r>
              <a:rPr lang="en-GB" dirty="0" smtClean="0"/>
              <a:t>We </a:t>
            </a:r>
            <a:r>
              <a:rPr lang="en-GB" dirty="0"/>
              <a:t>were both very impressed with the intern’s work on the project, which has made a significant contribution to our group’s ongoing research on climate risk preparedness</a:t>
            </a:r>
            <a:r>
              <a:rPr lang="en-GB" dirty="0" smtClean="0"/>
              <a:t>. </a:t>
            </a:r>
            <a:endParaRPr lang="en-GB" dirty="0"/>
          </a:p>
          <a:p>
            <a:endParaRPr lang="en-GB" dirty="0"/>
          </a:p>
          <a:p>
            <a:endParaRPr lang="en-GB" dirty="0"/>
          </a:p>
        </p:txBody>
      </p:sp>
      <p:sp>
        <p:nvSpPr>
          <p:cNvPr id="4" name="Content Placeholder 3"/>
          <p:cNvSpPr>
            <a:spLocks noGrp="1"/>
          </p:cNvSpPr>
          <p:nvPr>
            <p:ph sz="quarter" idx="14"/>
          </p:nvPr>
        </p:nvSpPr>
        <p:spPr>
          <a:xfrm>
            <a:off x="5148064" y="2679192"/>
            <a:ext cx="3538736" cy="3846152"/>
          </a:xfrm>
        </p:spPr>
        <p:txBody>
          <a:bodyPr>
            <a:normAutofit fontScale="92500" lnSpcReduction="10000"/>
          </a:bodyPr>
          <a:lstStyle/>
          <a:p>
            <a:pPr marL="0" indent="0">
              <a:buNone/>
            </a:pPr>
            <a:r>
              <a:rPr lang="en-GB" dirty="0" smtClean="0">
                <a:solidFill>
                  <a:schemeClr val="accent3">
                    <a:lumMod val="75000"/>
                  </a:schemeClr>
                </a:solidFill>
              </a:rPr>
              <a:t>The </a:t>
            </a:r>
            <a:r>
              <a:rPr lang="en-GB" dirty="0">
                <a:solidFill>
                  <a:schemeClr val="accent3">
                    <a:lumMod val="75000"/>
                  </a:schemeClr>
                </a:solidFill>
              </a:rPr>
              <a:t>programme has worked immensely well and I think from both sides the experience has been fantastic and her outputs have been commensurate with a PhD student’s. I have been really impressed with the organisation of the internships and would very much like to see them to continue</a:t>
            </a:r>
            <a:r>
              <a:rPr lang="en-GB" dirty="0" smtClean="0">
                <a:solidFill>
                  <a:schemeClr val="accent3">
                    <a:lumMod val="75000"/>
                  </a:schemeClr>
                </a:solidFill>
              </a:rPr>
              <a:t>. </a:t>
            </a:r>
            <a:endParaRPr lang="en-GB" dirty="0">
              <a:solidFill>
                <a:schemeClr val="accent3">
                  <a:lumMod val="75000"/>
                </a:schemeClr>
              </a:solidFill>
            </a:endParaRPr>
          </a:p>
          <a:p>
            <a:endParaRPr lang="en-GB" dirty="0"/>
          </a:p>
          <a:p>
            <a:endParaRPr lang="en-GB" dirty="0"/>
          </a:p>
        </p:txBody>
      </p:sp>
    </p:spTree>
    <p:extLst>
      <p:ext uri="{BB962C8B-B14F-4D97-AF65-F5344CB8AC3E}">
        <p14:creationId xmlns:p14="http://schemas.microsoft.com/office/powerpoint/2010/main" val="353283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7B12DF8-9C75-49CF-89A4-4111BF51596C}"/>
              </a:ext>
            </a:extLst>
          </p:cNvPr>
          <p:cNvSpPr>
            <a:spLocks noGrp="1"/>
          </p:cNvSpPr>
          <p:nvPr>
            <p:ph idx="1"/>
          </p:nvPr>
        </p:nvSpPr>
        <p:spPr>
          <a:xfrm>
            <a:off x="872067" y="2420888"/>
            <a:ext cx="7408333" cy="4176464"/>
          </a:xfrm>
        </p:spPr>
        <p:txBody>
          <a:bodyPr>
            <a:normAutofit lnSpcReduction="10000"/>
          </a:bodyPr>
          <a:lstStyle/>
          <a:p>
            <a:pPr marL="0" indent="0" algn="ctr">
              <a:buNone/>
            </a:pPr>
            <a:r>
              <a:rPr lang="en-GB" sz="3000" b="1" dirty="0">
                <a:solidFill>
                  <a:schemeClr val="bg2">
                    <a:lumMod val="50000"/>
                  </a:schemeClr>
                </a:solidFill>
              </a:rPr>
              <a:t>Nuffield Summer Research </a:t>
            </a:r>
            <a:r>
              <a:rPr lang="en-GB" sz="3000" b="1" dirty="0" smtClean="0">
                <a:solidFill>
                  <a:schemeClr val="bg2">
                    <a:lumMod val="50000"/>
                  </a:schemeClr>
                </a:solidFill>
              </a:rPr>
              <a:t>Placements</a:t>
            </a:r>
          </a:p>
          <a:p>
            <a:pPr marL="0" indent="0" algn="ctr">
              <a:buNone/>
            </a:pPr>
            <a:r>
              <a:rPr lang="en-GB" dirty="0">
                <a:hlinkClick r:id="rId2"/>
              </a:rPr>
              <a:t>http://www.nuffieldfoundation.org/placements</a:t>
            </a:r>
            <a:endParaRPr lang="en-GB" dirty="0"/>
          </a:p>
          <a:p>
            <a:pPr marL="0" indent="0" algn="ctr">
              <a:buNone/>
            </a:pPr>
            <a:endParaRPr lang="en-GB" b="1" dirty="0" smtClean="0">
              <a:solidFill>
                <a:schemeClr val="bg2">
                  <a:lumMod val="50000"/>
                </a:schemeClr>
              </a:solidFill>
            </a:endParaRPr>
          </a:p>
          <a:p>
            <a:pPr>
              <a:buFont typeface="Arial" panose="020B0604020202020204" pitchFamily="34" charset="0"/>
              <a:buChar char="•"/>
            </a:pPr>
            <a:r>
              <a:rPr lang="en-GB" dirty="0" smtClean="0"/>
              <a:t>4 </a:t>
            </a:r>
            <a:r>
              <a:rPr lang="en-GB" dirty="0"/>
              <a:t>to 6 week </a:t>
            </a:r>
            <a:r>
              <a:rPr lang="en-GB" dirty="0" smtClean="0"/>
              <a:t>summer placements, </a:t>
            </a:r>
            <a:r>
              <a:rPr lang="en-GB" dirty="0"/>
              <a:t>for A-Level or equivalent students to work alongside scientists, including quantitative social </a:t>
            </a:r>
            <a:r>
              <a:rPr lang="en-GB" dirty="0" smtClean="0"/>
              <a:t>scientists</a:t>
            </a:r>
          </a:p>
          <a:p>
            <a:pPr>
              <a:buFont typeface="Arial" panose="020B0604020202020204" pitchFamily="34" charset="0"/>
              <a:buChar char="•"/>
            </a:pPr>
            <a:endParaRPr lang="en-GB" dirty="0" smtClean="0"/>
          </a:p>
          <a:p>
            <a:pPr>
              <a:buFont typeface="Arial" panose="020B0604020202020204" pitchFamily="34" charset="0"/>
              <a:buChar char="•"/>
            </a:pPr>
            <a:r>
              <a:rPr lang="en-GB" dirty="0" smtClean="0"/>
              <a:t>Placement Scheme traditionally STEM subjects, but is being extended to social sciences through Nuffield’s partnership with Q Step Centres </a:t>
            </a: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p:txBody>
      </p:sp>
      <p:sp>
        <p:nvSpPr>
          <p:cNvPr id="3" name="Title 2">
            <a:extLst>
              <a:ext uri="{FF2B5EF4-FFF2-40B4-BE49-F238E27FC236}">
                <a16:creationId xmlns:a16="http://schemas.microsoft.com/office/drawing/2014/main" xmlns="" id="{37A4CEC7-C2F7-4E5D-B222-64CB6ADF7A91}"/>
              </a:ext>
            </a:extLst>
          </p:cNvPr>
          <p:cNvSpPr>
            <a:spLocks noGrp="1"/>
          </p:cNvSpPr>
          <p:nvPr>
            <p:ph type="title"/>
          </p:nvPr>
        </p:nvSpPr>
        <p:spPr/>
        <p:txBody>
          <a:bodyPr>
            <a:normAutofit fontScale="90000"/>
          </a:bodyPr>
          <a:lstStyle/>
          <a:p>
            <a:r>
              <a:rPr lang="en-GB" dirty="0" smtClean="0"/>
              <a:t>Q step links to Year 12 </a:t>
            </a:r>
            <a:br>
              <a:rPr lang="en-GB" dirty="0" smtClean="0"/>
            </a:br>
            <a:r>
              <a:rPr lang="en-GB" dirty="0" smtClean="0"/>
              <a:t>Social Science Placements</a:t>
            </a:r>
            <a:endParaRPr lang="en-GB" dirty="0"/>
          </a:p>
        </p:txBody>
      </p:sp>
    </p:spTree>
    <p:extLst>
      <p:ext uri="{BB962C8B-B14F-4D97-AF65-F5344CB8AC3E}">
        <p14:creationId xmlns:p14="http://schemas.microsoft.com/office/powerpoint/2010/main" val="2530098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4864"/>
            <a:ext cx="8229599" cy="4653136"/>
          </a:xfrm>
        </p:spPr>
        <p:txBody>
          <a:bodyPr>
            <a:normAutofit fontScale="70000" lnSpcReduction="20000"/>
          </a:bodyPr>
          <a:lstStyle/>
          <a:p>
            <a:pPr marL="0" indent="0">
              <a:buNone/>
            </a:pPr>
            <a:r>
              <a:rPr lang="en-GB" b="1" dirty="0" smtClean="0">
                <a:solidFill>
                  <a:srgbClr val="0070C0"/>
                </a:solidFill>
              </a:rPr>
              <a:t>When</a:t>
            </a:r>
            <a:r>
              <a:rPr lang="en-GB" b="1" dirty="0">
                <a:solidFill>
                  <a:srgbClr val="0070C0"/>
                </a:solidFill>
              </a:rPr>
              <a:t>?</a:t>
            </a:r>
          </a:p>
          <a:p>
            <a:pPr marL="0" indent="0">
              <a:buNone/>
            </a:pPr>
            <a:r>
              <a:rPr lang="en-GB" dirty="0"/>
              <a:t>Summer holidays after Year 12 (England, Wales &amp; Northern Ireland) or S5 (Scotland)</a:t>
            </a:r>
          </a:p>
          <a:p>
            <a:endParaRPr lang="en-GB" dirty="0"/>
          </a:p>
          <a:p>
            <a:pPr marL="0" indent="0">
              <a:buNone/>
            </a:pPr>
            <a:r>
              <a:rPr lang="en-GB" b="1" dirty="0">
                <a:solidFill>
                  <a:srgbClr val="0070C0"/>
                </a:solidFill>
              </a:rPr>
              <a:t>How long?</a:t>
            </a:r>
          </a:p>
          <a:p>
            <a:pPr marL="0" indent="0">
              <a:buNone/>
            </a:pPr>
            <a:r>
              <a:rPr lang="en-GB" dirty="0"/>
              <a:t>4 – 6 weeks</a:t>
            </a:r>
          </a:p>
          <a:p>
            <a:endParaRPr lang="en-GB" dirty="0"/>
          </a:p>
          <a:p>
            <a:pPr marL="0" indent="0">
              <a:buNone/>
            </a:pPr>
            <a:r>
              <a:rPr lang="en-GB" b="1" dirty="0">
                <a:solidFill>
                  <a:srgbClr val="0070C0"/>
                </a:solidFill>
              </a:rPr>
              <a:t>What?</a:t>
            </a:r>
          </a:p>
          <a:p>
            <a:pPr marL="0" indent="0">
              <a:buNone/>
            </a:pPr>
            <a:r>
              <a:rPr lang="en-GB" dirty="0"/>
              <a:t>A well-supervised but independent research project relating to an area of science, quantitative social science, computing, technology, engineering or maths (or a combination!)</a:t>
            </a:r>
          </a:p>
          <a:p>
            <a:endParaRPr lang="en-GB" dirty="0"/>
          </a:p>
          <a:p>
            <a:pPr marL="0" indent="0">
              <a:buNone/>
            </a:pPr>
            <a:r>
              <a:rPr lang="en-GB" b="1" dirty="0">
                <a:solidFill>
                  <a:srgbClr val="0070C0"/>
                </a:solidFill>
              </a:rPr>
              <a:t>Where?</a:t>
            </a:r>
          </a:p>
          <a:p>
            <a:pPr marL="0" indent="0">
              <a:buNone/>
            </a:pPr>
            <a:r>
              <a:rPr lang="en-GB" dirty="0"/>
              <a:t>Placements take place in a variety of locations including offices, museums, research centres, laboratories </a:t>
            </a:r>
            <a:r>
              <a:rPr lang="en-GB" dirty="0" smtClean="0"/>
              <a:t>or fieldwork </a:t>
            </a:r>
            <a:r>
              <a:rPr lang="en-GB" dirty="0"/>
              <a:t>settings.</a:t>
            </a:r>
          </a:p>
          <a:p>
            <a:endParaRPr lang="en-GB" dirty="0"/>
          </a:p>
          <a:p>
            <a:pPr marL="0" indent="0">
              <a:buNone/>
            </a:pPr>
            <a:r>
              <a:rPr lang="en-GB" b="1" dirty="0">
                <a:solidFill>
                  <a:srgbClr val="0070C0"/>
                </a:solidFill>
              </a:rPr>
              <a:t>Costs?</a:t>
            </a:r>
          </a:p>
          <a:p>
            <a:pPr marL="0" indent="0">
              <a:buNone/>
            </a:pPr>
            <a:r>
              <a:rPr lang="en-GB" dirty="0"/>
              <a:t>Students can take part in a placement at no cost. Travel costs are reimbursed and students may be eligible to receive a £100 bursary each week.</a:t>
            </a:r>
          </a:p>
        </p:txBody>
      </p:sp>
      <p:sp>
        <p:nvSpPr>
          <p:cNvPr id="3" name="Title 2"/>
          <p:cNvSpPr>
            <a:spLocks noGrp="1"/>
          </p:cNvSpPr>
          <p:nvPr>
            <p:ph type="title"/>
          </p:nvPr>
        </p:nvSpPr>
        <p:spPr/>
        <p:txBody>
          <a:bodyPr>
            <a:normAutofit fontScale="90000"/>
          </a:bodyPr>
          <a:lstStyle/>
          <a:p>
            <a:r>
              <a:rPr lang="en-GB" dirty="0" smtClean="0"/>
              <a:t/>
            </a:r>
            <a:br>
              <a:rPr lang="en-GB" dirty="0" smtClean="0"/>
            </a:br>
            <a:r>
              <a:rPr lang="en-GB" dirty="0" smtClean="0"/>
              <a:t>What </a:t>
            </a:r>
            <a:r>
              <a:rPr lang="en-GB" dirty="0"/>
              <a:t>is a Nuffield Research Placement?</a:t>
            </a:r>
            <a:br>
              <a:rPr lang="en-GB" dirty="0"/>
            </a:br>
            <a:endParaRPr lang="en-GB" dirty="0"/>
          </a:p>
        </p:txBody>
      </p:sp>
    </p:spTree>
    <p:extLst>
      <p:ext uri="{BB962C8B-B14F-4D97-AF65-F5344CB8AC3E}">
        <p14:creationId xmlns:p14="http://schemas.microsoft.com/office/powerpoint/2010/main" val="637108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50284523"/>
              </p:ext>
            </p:extLst>
          </p:nvPr>
        </p:nvGraphicFramePr>
        <p:xfrm>
          <a:off x="179512" y="2204864"/>
          <a:ext cx="8100888" cy="39212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GB" dirty="0"/>
              <a:t>2019 NRP Stats</a:t>
            </a:r>
          </a:p>
        </p:txBody>
      </p:sp>
    </p:spTree>
    <p:extLst>
      <p:ext uri="{BB962C8B-B14F-4D97-AF65-F5344CB8AC3E}">
        <p14:creationId xmlns:p14="http://schemas.microsoft.com/office/powerpoint/2010/main" val="3653266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Eligibility Criteria</a:t>
            </a:r>
            <a:endParaRPr lang="en-GB" dirty="0"/>
          </a:p>
        </p:txBody>
      </p:sp>
      <p:sp>
        <p:nvSpPr>
          <p:cNvPr id="3" name="Content Placeholder 2"/>
          <p:cNvSpPr>
            <a:spLocks noGrp="1"/>
          </p:cNvSpPr>
          <p:nvPr>
            <p:ph sz="quarter" idx="13"/>
          </p:nvPr>
        </p:nvSpPr>
        <p:spPr>
          <a:xfrm>
            <a:off x="323528" y="1772816"/>
            <a:ext cx="4175319" cy="5085184"/>
          </a:xfrm>
        </p:spPr>
        <p:txBody>
          <a:bodyPr>
            <a:normAutofit fontScale="62500" lnSpcReduction="20000"/>
          </a:bodyPr>
          <a:lstStyle/>
          <a:p>
            <a:pPr marL="0" indent="0">
              <a:buNone/>
            </a:pPr>
            <a:endParaRPr lang="en-GB" sz="2500" dirty="0" smtClean="0"/>
          </a:p>
          <a:p>
            <a:pPr marL="0" indent="0">
              <a:buNone/>
            </a:pPr>
            <a:r>
              <a:rPr lang="en-GB" sz="2500" b="1" dirty="0" smtClean="0"/>
              <a:t>To be eligible, students must:</a:t>
            </a:r>
          </a:p>
          <a:p>
            <a:endParaRPr lang="en-GB" sz="2500" dirty="0" smtClean="0"/>
          </a:p>
          <a:p>
            <a:r>
              <a:rPr lang="en-GB" sz="2500" dirty="0" smtClean="0"/>
              <a:t>Be over 16 years old and in Year 12 or S5.</a:t>
            </a:r>
          </a:p>
          <a:p>
            <a:endParaRPr lang="en-GB" sz="2500" dirty="0" smtClean="0"/>
          </a:p>
          <a:p>
            <a:r>
              <a:rPr lang="en-GB" sz="2500" dirty="0" smtClean="0"/>
              <a:t>Be in full-time state-funded education in the UK.</a:t>
            </a:r>
          </a:p>
          <a:p>
            <a:endParaRPr lang="en-GB" sz="2500" dirty="0" smtClean="0"/>
          </a:p>
          <a:p>
            <a:r>
              <a:rPr lang="en-GB" sz="2500" dirty="0" smtClean="0"/>
              <a:t>Have at least 5 GCSEs at Level 6 or above OR Scottish Nationals at Level B or above, including maths, a science subject and English (or another humanities subject).</a:t>
            </a:r>
          </a:p>
          <a:p>
            <a:endParaRPr lang="en-GB" sz="2500" dirty="0" smtClean="0"/>
          </a:p>
          <a:p>
            <a:r>
              <a:rPr lang="en-GB" sz="2500" dirty="0" smtClean="0"/>
              <a:t>Be studying one or more A-level, Scottish Higher (or equivalent) in science, technology, engineering, economics, geography, psychology, computing, statistics or maths.</a:t>
            </a:r>
          </a:p>
          <a:p>
            <a:endParaRPr lang="en-GB" sz="2500" dirty="0" smtClean="0"/>
          </a:p>
          <a:p>
            <a:r>
              <a:rPr lang="en-GB" sz="2500" dirty="0" smtClean="0"/>
              <a:t>Be available for 4-6 weeks of their summer holiday. </a:t>
            </a:r>
            <a:endParaRPr lang="en-GB" dirty="0"/>
          </a:p>
        </p:txBody>
      </p:sp>
      <p:sp>
        <p:nvSpPr>
          <p:cNvPr id="4" name="Content Placeholder 3"/>
          <p:cNvSpPr>
            <a:spLocks noGrp="1"/>
          </p:cNvSpPr>
          <p:nvPr>
            <p:ph sz="quarter" idx="14"/>
          </p:nvPr>
        </p:nvSpPr>
        <p:spPr>
          <a:xfrm>
            <a:off x="4645152" y="2132856"/>
            <a:ext cx="4041648" cy="4536504"/>
          </a:xfrm>
        </p:spPr>
        <p:txBody>
          <a:bodyPr>
            <a:normAutofit fontScale="62500" lnSpcReduction="20000"/>
          </a:bodyPr>
          <a:lstStyle/>
          <a:p>
            <a:endParaRPr lang="en-GB" dirty="0" smtClean="0"/>
          </a:p>
          <a:p>
            <a:r>
              <a:rPr lang="en-GB" b="1" dirty="0" smtClean="0"/>
              <a:t>Students </a:t>
            </a:r>
            <a:r>
              <a:rPr lang="en-GB" b="1" dirty="0"/>
              <a:t>must also meet at least one of the following criteria:</a:t>
            </a:r>
          </a:p>
          <a:p>
            <a:endParaRPr lang="en-GB" dirty="0"/>
          </a:p>
          <a:p>
            <a:r>
              <a:rPr lang="en-GB" dirty="0"/>
              <a:t>Be living, or have lived in, local authority care</a:t>
            </a:r>
            <a:r>
              <a:rPr lang="en-GB" dirty="0" smtClean="0"/>
              <a:t>.</a:t>
            </a:r>
          </a:p>
          <a:p>
            <a:endParaRPr lang="en-GB" dirty="0"/>
          </a:p>
          <a:p>
            <a:r>
              <a:rPr lang="en-GB" dirty="0"/>
              <a:t>Come from a family with a combined household income of below £30,000 a year, or be entitled to free school meals, either now or at any time in the last 6 years.</a:t>
            </a:r>
          </a:p>
          <a:p>
            <a:endParaRPr lang="en-GB" dirty="0" smtClean="0"/>
          </a:p>
          <a:p>
            <a:r>
              <a:rPr lang="en-GB" dirty="0" smtClean="0"/>
              <a:t>Be </a:t>
            </a:r>
            <a:r>
              <a:rPr lang="en-GB" dirty="0"/>
              <a:t>the first in their immediate family to participate in higher education (not including any older siblings).</a:t>
            </a:r>
          </a:p>
          <a:p>
            <a:endParaRPr lang="en-GB" dirty="0" smtClean="0"/>
          </a:p>
          <a:p>
            <a:r>
              <a:rPr lang="en-GB" dirty="0" smtClean="0"/>
              <a:t>This </a:t>
            </a:r>
            <a:r>
              <a:rPr lang="en-GB" dirty="0"/>
              <a:t>means neither of their parents/carers have participated in higher education, either in the UK or another country. If their siblings have attended higher education, but their parents/carers have not, they are still eligible.</a:t>
            </a:r>
          </a:p>
          <a:p>
            <a:endParaRPr lang="en-GB" dirty="0"/>
          </a:p>
        </p:txBody>
      </p:sp>
    </p:spTree>
    <p:extLst>
      <p:ext uri="{BB962C8B-B14F-4D97-AF65-F5344CB8AC3E}">
        <p14:creationId xmlns:p14="http://schemas.microsoft.com/office/powerpoint/2010/main" val="7478824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smtClean="0"/>
              <a:t>Interim evaluation report – impact of NRPs on the education and outcomes of students: </a:t>
            </a:r>
          </a:p>
          <a:p>
            <a:pPr marL="0" indent="0">
              <a:buNone/>
            </a:pPr>
            <a:endParaRPr lang="en-GB" dirty="0" smtClean="0"/>
          </a:p>
          <a:p>
            <a:pPr marL="0" indent="0">
              <a:buNone/>
            </a:pPr>
            <a:r>
              <a:rPr lang="en-GB" dirty="0">
                <a:hlinkClick r:id="rId2"/>
              </a:rPr>
              <a:t>https://www.nuffieldfoundation.org/wp-content/uploads/2019/12/NRP-Evaluation-Interim-report-June-2019.pdf</a:t>
            </a:r>
            <a:endParaRPr lang="en-GB" dirty="0"/>
          </a:p>
          <a:p>
            <a:pPr marL="0" indent="0">
              <a:buNone/>
            </a:pPr>
            <a:endParaRPr lang="en-GB" dirty="0"/>
          </a:p>
        </p:txBody>
      </p:sp>
      <p:sp>
        <p:nvSpPr>
          <p:cNvPr id="3" name="Title 2"/>
          <p:cNvSpPr>
            <a:spLocks noGrp="1"/>
          </p:cNvSpPr>
          <p:nvPr>
            <p:ph type="title"/>
          </p:nvPr>
        </p:nvSpPr>
        <p:spPr/>
        <p:txBody>
          <a:bodyPr/>
          <a:lstStyle/>
          <a:p>
            <a:r>
              <a:rPr lang="en-GB" dirty="0" smtClean="0"/>
              <a:t>Success of NRPs</a:t>
            </a:r>
            <a:endParaRPr lang="en-GB" dirty="0"/>
          </a:p>
        </p:txBody>
      </p:sp>
    </p:spTree>
    <p:extLst>
      <p:ext uri="{BB962C8B-B14F-4D97-AF65-F5344CB8AC3E}">
        <p14:creationId xmlns:p14="http://schemas.microsoft.com/office/powerpoint/2010/main" val="1965878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48880"/>
            <a:ext cx="8229599" cy="4320480"/>
          </a:xfrm>
        </p:spPr>
        <p:txBody>
          <a:bodyPr>
            <a:normAutofit/>
          </a:bodyPr>
          <a:lstStyle/>
          <a:p>
            <a:endParaRPr lang="en-GB" dirty="0"/>
          </a:p>
          <a:p>
            <a:endParaRPr lang="en-GB" dirty="0"/>
          </a:p>
        </p:txBody>
      </p:sp>
      <p:sp>
        <p:nvSpPr>
          <p:cNvPr id="3" name="Title 2"/>
          <p:cNvSpPr>
            <a:spLocks noGrp="1"/>
          </p:cNvSpPr>
          <p:nvPr>
            <p:ph type="title"/>
          </p:nvPr>
        </p:nvSpPr>
        <p:spPr>
          <a:xfrm>
            <a:off x="423933" y="261091"/>
            <a:ext cx="8229600" cy="1252728"/>
          </a:xfrm>
        </p:spPr>
        <p:txBody>
          <a:bodyPr/>
          <a:lstStyle/>
          <a:p>
            <a:r>
              <a:rPr lang="en-GB" dirty="0" smtClean="0"/>
              <a:t>Initial findings</a:t>
            </a:r>
            <a:endParaRPr lang="en-GB" dirty="0"/>
          </a:p>
        </p:txBody>
      </p:sp>
      <p:graphicFrame>
        <p:nvGraphicFramePr>
          <p:cNvPr id="4" name="Diagram 3"/>
          <p:cNvGraphicFramePr/>
          <p:nvPr>
            <p:extLst>
              <p:ext uri="{D42A27DB-BD31-4B8C-83A1-F6EECF244321}">
                <p14:modId xmlns:p14="http://schemas.microsoft.com/office/powerpoint/2010/main" val="602297619"/>
              </p:ext>
            </p:extLst>
          </p:nvPr>
        </p:nvGraphicFramePr>
        <p:xfrm>
          <a:off x="457200" y="2348880"/>
          <a:ext cx="8196333"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09592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2856"/>
            <a:ext cx="7408333" cy="4464496"/>
          </a:xfrm>
        </p:spPr>
        <p:txBody>
          <a:bodyPr>
            <a:normAutofit fontScale="85000" lnSpcReduction="20000"/>
          </a:bodyPr>
          <a:lstStyle/>
          <a:p>
            <a:endParaRPr lang="en-GB" dirty="0" smtClean="0"/>
          </a:p>
          <a:p>
            <a:r>
              <a:rPr lang="en-GB" dirty="0" smtClean="0"/>
              <a:t>Academics and research centres invited to host NRP placement alongside UG placement in summer 2020</a:t>
            </a:r>
          </a:p>
          <a:p>
            <a:endParaRPr lang="en-GB" dirty="0" smtClean="0"/>
          </a:p>
          <a:p>
            <a:r>
              <a:rPr lang="en-GB" dirty="0" smtClean="0"/>
              <a:t>NRP students attend quants training workshops during their placements</a:t>
            </a:r>
          </a:p>
          <a:p>
            <a:endParaRPr lang="en-GB" dirty="0" smtClean="0"/>
          </a:p>
          <a:p>
            <a:r>
              <a:rPr lang="en-GB" dirty="0" smtClean="0"/>
              <a:t>NRP students gain similar knowledge, skills and experience as UG student researchers</a:t>
            </a:r>
          </a:p>
          <a:p>
            <a:endParaRPr lang="en-GB" dirty="0"/>
          </a:p>
          <a:p>
            <a:r>
              <a:rPr lang="en-GB" dirty="0" smtClean="0"/>
              <a:t>Also wider (aspiration raising) </a:t>
            </a:r>
            <a:r>
              <a:rPr lang="en-GB" dirty="0"/>
              <a:t>benefits</a:t>
            </a:r>
            <a:r>
              <a:rPr lang="en-GB" dirty="0" smtClean="0"/>
              <a:t> from working alongside UG student researcher</a:t>
            </a:r>
          </a:p>
          <a:p>
            <a:endParaRPr lang="en-GB" dirty="0" smtClean="0"/>
          </a:p>
          <a:p>
            <a:r>
              <a:rPr lang="en-GB" dirty="0" smtClean="0"/>
              <a:t>PhD student mentoring support to UG &amp; NRP student researchers</a:t>
            </a:r>
          </a:p>
          <a:p>
            <a:endParaRPr lang="en-GB" dirty="0" smtClean="0"/>
          </a:p>
          <a:p>
            <a:endParaRPr lang="en-GB" dirty="0"/>
          </a:p>
          <a:p>
            <a:endParaRPr lang="en-GB" dirty="0"/>
          </a:p>
        </p:txBody>
      </p:sp>
      <p:sp>
        <p:nvSpPr>
          <p:cNvPr id="3" name="Title 2"/>
          <p:cNvSpPr>
            <a:spLocks noGrp="1"/>
          </p:cNvSpPr>
          <p:nvPr>
            <p:ph type="title"/>
          </p:nvPr>
        </p:nvSpPr>
        <p:spPr/>
        <p:txBody>
          <a:bodyPr>
            <a:normAutofit fontScale="90000"/>
          </a:bodyPr>
          <a:lstStyle/>
          <a:p>
            <a:r>
              <a:rPr lang="en-GB" dirty="0" smtClean="0"/>
              <a:t>Aligning NRPs with </a:t>
            </a:r>
            <a:br>
              <a:rPr lang="en-GB" dirty="0" smtClean="0"/>
            </a:br>
            <a:r>
              <a:rPr lang="en-GB" dirty="0" smtClean="0"/>
              <a:t>UG Summer Placements at Leeds</a:t>
            </a:r>
            <a:endParaRPr lang="en-GB" dirty="0"/>
          </a:p>
        </p:txBody>
      </p:sp>
    </p:spTree>
    <p:extLst>
      <p:ext uri="{BB962C8B-B14F-4D97-AF65-F5344CB8AC3E}">
        <p14:creationId xmlns:p14="http://schemas.microsoft.com/office/powerpoint/2010/main" val="2928417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Recruitment of </a:t>
            </a:r>
            <a:r>
              <a:rPr lang="en-GB" dirty="0" err="1"/>
              <a:t>Yr</a:t>
            </a:r>
            <a:r>
              <a:rPr lang="en-GB" dirty="0"/>
              <a:t> 12 students</a:t>
            </a:r>
          </a:p>
        </p:txBody>
      </p:sp>
      <p:sp>
        <p:nvSpPr>
          <p:cNvPr id="3" name="Content Placeholder 2"/>
          <p:cNvSpPr>
            <a:spLocks noGrp="1"/>
          </p:cNvSpPr>
          <p:nvPr>
            <p:ph sz="quarter" idx="13"/>
          </p:nvPr>
        </p:nvSpPr>
        <p:spPr>
          <a:xfrm>
            <a:off x="676655" y="2679192"/>
            <a:ext cx="3247273" cy="3447288"/>
          </a:xfrm>
        </p:spPr>
        <p:txBody>
          <a:bodyPr>
            <a:normAutofit lnSpcReduction="10000"/>
          </a:bodyPr>
          <a:lstStyle/>
          <a:p>
            <a:r>
              <a:rPr lang="en-GB" dirty="0"/>
              <a:t>Leeds Q Step Centre provides placement projects</a:t>
            </a:r>
          </a:p>
          <a:p>
            <a:endParaRPr lang="en-GB" dirty="0"/>
          </a:p>
          <a:p>
            <a:r>
              <a:rPr lang="en-GB" dirty="0"/>
              <a:t>Recruitment of </a:t>
            </a:r>
            <a:r>
              <a:rPr lang="en-GB" dirty="0" err="1" smtClean="0"/>
              <a:t>Yr</a:t>
            </a:r>
            <a:r>
              <a:rPr lang="en-GB" dirty="0" smtClean="0"/>
              <a:t> 12 students </a:t>
            </a:r>
            <a:r>
              <a:rPr lang="en-GB" dirty="0"/>
              <a:t>to placement projects is coordinated by NRP regional contacts</a:t>
            </a:r>
          </a:p>
          <a:p>
            <a:endParaRPr lang="en-GB" dirty="0"/>
          </a:p>
        </p:txBody>
      </p:sp>
      <p:sp>
        <p:nvSpPr>
          <p:cNvPr id="4" name="Content Placeholder 3"/>
          <p:cNvSpPr>
            <a:spLocks noGrp="1"/>
          </p:cNvSpPr>
          <p:nvPr>
            <p:ph sz="quarter" idx="14"/>
          </p:nvPr>
        </p:nvSpPr>
        <p:spPr>
          <a:xfrm>
            <a:off x="4211960" y="2679192"/>
            <a:ext cx="4255384" cy="3918160"/>
          </a:xfrm>
        </p:spPr>
        <p:txBody>
          <a:bodyPr>
            <a:normAutofit fontScale="85000" lnSpcReduction="20000"/>
          </a:bodyPr>
          <a:lstStyle/>
          <a:p>
            <a:pPr marL="0" indent="0">
              <a:buNone/>
            </a:pPr>
            <a:r>
              <a:rPr lang="en-GB" dirty="0"/>
              <a:t>David Ward</a:t>
            </a:r>
          </a:p>
          <a:p>
            <a:pPr marL="0" indent="0">
              <a:buNone/>
            </a:pPr>
            <a:r>
              <a:rPr lang="en-GB" dirty="0"/>
              <a:t>Yorkshire and Humberside Regional Coordinator</a:t>
            </a:r>
          </a:p>
          <a:p>
            <a:pPr marL="0" indent="0">
              <a:buNone/>
            </a:pPr>
            <a:endParaRPr lang="en-GB" dirty="0" smtClean="0"/>
          </a:p>
          <a:p>
            <a:pPr marL="0" indent="0">
              <a:buNone/>
            </a:pPr>
            <a:r>
              <a:rPr lang="en-GB" dirty="0" smtClean="0"/>
              <a:t>davidwardsalford@aol.com</a:t>
            </a:r>
            <a:endParaRPr lang="en-GB" dirty="0"/>
          </a:p>
          <a:p>
            <a:pPr marL="0" indent="0">
              <a:buNone/>
            </a:pPr>
            <a:r>
              <a:rPr lang="en-GB" dirty="0"/>
              <a:t>07939 148 839 or </a:t>
            </a:r>
            <a:r>
              <a:rPr lang="en-GB" dirty="0" smtClean="0"/>
              <a:t>0161295602</a:t>
            </a:r>
          </a:p>
          <a:p>
            <a:pPr marL="0" indent="0">
              <a:buNone/>
            </a:pPr>
            <a:endParaRPr lang="en-GB" dirty="0"/>
          </a:p>
          <a:p>
            <a:pPr marL="0" indent="0">
              <a:buNone/>
            </a:pPr>
            <a:r>
              <a:rPr lang="en-GB" dirty="0"/>
              <a:t>The Greater Manchester STEM Centre,</a:t>
            </a:r>
          </a:p>
          <a:p>
            <a:pPr marL="0" indent="0">
              <a:buNone/>
            </a:pPr>
            <a:r>
              <a:rPr lang="en-GB" dirty="0"/>
              <a:t>Technology House,</a:t>
            </a:r>
          </a:p>
          <a:p>
            <a:pPr marL="0" indent="0">
              <a:buNone/>
            </a:pPr>
            <a:r>
              <a:rPr lang="en-GB" dirty="0"/>
              <a:t>2 </a:t>
            </a:r>
            <a:r>
              <a:rPr lang="en-GB" dirty="0" err="1"/>
              <a:t>Lissadell</a:t>
            </a:r>
            <a:r>
              <a:rPr lang="en-GB" dirty="0"/>
              <a:t> Street,</a:t>
            </a:r>
          </a:p>
          <a:p>
            <a:pPr marL="0" indent="0">
              <a:buNone/>
            </a:pPr>
            <a:r>
              <a:rPr lang="en-GB" dirty="0"/>
              <a:t>University of Salford,</a:t>
            </a:r>
          </a:p>
          <a:p>
            <a:pPr marL="0" indent="0">
              <a:buNone/>
            </a:pPr>
            <a:r>
              <a:rPr lang="en-GB" dirty="0"/>
              <a:t>Salford, M6 6AP</a:t>
            </a:r>
          </a:p>
        </p:txBody>
      </p:sp>
    </p:spTree>
    <p:extLst>
      <p:ext uri="{BB962C8B-B14F-4D97-AF65-F5344CB8AC3E}">
        <p14:creationId xmlns:p14="http://schemas.microsoft.com/office/powerpoint/2010/main" val="18942458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53655924"/>
              </p:ext>
            </p:extLst>
          </p:nvPr>
        </p:nvGraphicFramePr>
        <p:xfrm>
          <a:off x="871538" y="2348880"/>
          <a:ext cx="7408862"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GB" dirty="0" smtClean="0"/>
              <a:t>Timeline</a:t>
            </a:r>
            <a:endParaRPr lang="en-GB" dirty="0"/>
          </a:p>
        </p:txBody>
      </p:sp>
    </p:spTree>
    <p:extLst>
      <p:ext uri="{BB962C8B-B14F-4D97-AF65-F5344CB8AC3E}">
        <p14:creationId xmlns:p14="http://schemas.microsoft.com/office/powerpoint/2010/main" val="1119248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276872"/>
            <a:ext cx="7408333" cy="3849291"/>
          </a:xfrm>
        </p:spPr>
        <p:txBody>
          <a:bodyPr>
            <a:noAutofit/>
          </a:bodyPr>
          <a:lstStyle/>
          <a:p>
            <a:r>
              <a:rPr lang="en-GB" b="1" dirty="0"/>
              <a:t>What is Q Step? </a:t>
            </a:r>
          </a:p>
          <a:p>
            <a:endParaRPr lang="en-GB" b="1" dirty="0"/>
          </a:p>
          <a:p>
            <a:r>
              <a:rPr lang="en-GB" b="1" dirty="0"/>
              <a:t>Q Step at the University of </a:t>
            </a:r>
            <a:r>
              <a:rPr lang="en-GB" b="1" dirty="0" smtClean="0"/>
              <a:t>Leeds</a:t>
            </a:r>
          </a:p>
          <a:p>
            <a:endParaRPr lang="en-GB" b="1" dirty="0"/>
          </a:p>
          <a:p>
            <a:r>
              <a:rPr lang="en-GB" b="1" dirty="0" smtClean="0"/>
              <a:t>UG Summer Research Project Placements</a:t>
            </a:r>
          </a:p>
          <a:p>
            <a:endParaRPr lang="en-GB" b="1" dirty="0"/>
          </a:p>
          <a:p>
            <a:r>
              <a:rPr lang="en-GB" b="1" dirty="0"/>
              <a:t>Q Step and </a:t>
            </a:r>
            <a:r>
              <a:rPr lang="en-GB" b="1" dirty="0" smtClean="0"/>
              <a:t>Year 12 Research Placements</a:t>
            </a:r>
            <a:endParaRPr lang="en-GB" b="1" dirty="0"/>
          </a:p>
          <a:p>
            <a:endParaRPr lang="en-GB" sz="1500" b="1" dirty="0"/>
          </a:p>
          <a:p>
            <a:endParaRPr lang="en-GB" sz="1500" b="1" dirty="0"/>
          </a:p>
        </p:txBody>
      </p:sp>
      <p:sp>
        <p:nvSpPr>
          <p:cNvPr id="2" name="Title 1"/>
          <p:cNvSpPr>
            <a:spLocks noGrp="1"/>
          </p:cNvSpPr>
          <p:nvPr>
            <p:ph type="title"/>
          </p:nvPr>
        </p:nvSpPr>
        <p:spPr/>
        <p:txBody>
          <a:bodyPr/>
          <a:lstStyle/>
          <a:p>
            <a:r>
              <a:rPr lang="en-GB" dirty="0">
                <a:solidFill>
                  <a:srgbClr val="0070C0"/>
                </a:solidFill>
              </a:rPr>
              <a:t>Overview</a:t>
            </a:r>
          </a:p>
        </p:txBody>
      </p:sp>
    </p:spTree>
    <p:extLst>
      <p:ext uri="{BB962C8B-B14F-4D97-AF65-F5344CB8AC3E}">
        <p14:creationId xmlns:p14="http://schemas.microsoft.com/office/powerpoint/2010/main" val="2478551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672394D1-D340-44CB-9AC8-6B7121A19E64}"/>
              </a:ext>
            </a:extLst>
          </p:cNvPr>
          <p:cNvSpPr>
            <a:spLocks noGrp="1"/>
          </p:cNvSpPr>
          <p:nvPr>
            <p:ph idx="1"/>
          </p:nvPr>
        </p:nvSpPr>
        <p:spPr>
          <a:xfrm>
            <a:off x="872067" y="2348880"/>
            <a:ext cx="7408333" cy="4248472"/>
          </a:xfrm>
        </p:spPr>
        <p:txBody>
          <a:bodyPr>
            <a:normAutofit lnSpcReduction="10000"/>
          </a:bodyPr>
          <a:lstStyle/>
          <a:p>
            <a:pPr marL="0" indent="0" algn="ctr">
              <a:buNone/>
            </a:pPr>
            <a:endParaRPr lang="en-GB" sz="2800" dirty="0" smtClean="0"/>
          </a:p>
          <a:p>
            <a:pPr marL="0" indent="0" algn="ctr">
              <a:buNone/>
            </a:pPr>
            <a:r>
              <a:rPr lang="en-GB" sz="2800" dirty="0" smtClean="0"/>
              <a:t>Thanks </a:t>
            </a:r>
            <a:r>
              <a:rPr lang="en-GB" sz="2800" dirty="0"/>
              <a:t>for </a:t>
            </a:r>
            <a:r>
              <a:rPr lang="en-GB" sz="2800" dirty="0" smtClean="0"/>
              <a:t>listening</a:t>
            </a:r>
          </a:p>
          <a:p>
            <a:pPr marL="0" indent="0" algn="ctr">
              <a:buNone/>
            </a:pPr>
            <a:endParaRPr lang="en-GB" dirty="0"/>
          </a:p>
          <a:p>
            <a:pPr marL="0" indent="0" algn="ctr">
              <a:buNone/>
            </a:pPr>
            <a:endParaRPr lang="en-GB" dirty="0"/>
          </a:p>
          <a:p>
            <a:pPr marL="0" indent="0" algn="ctr">
              <a:buNone/>
            </a:pPr>
            <a:endParaRPr lang="en-GB" dirty="0" smtClean="0"/>
          </a:p>
          <a:p>
            <a:pPr marL="0" indent="0" algn="ctr">
              <a:buNone/>
            </a:pPr>
            <a:endParaRPr lang="en-GB" dirty="0"/>
          </a:p>
          <a:p>
            <a:pPr marL="0" indent="0" algn="ctr">
              <a:buNone/>
            </a:pPr>
            <a:endParaRPr lang="en-GB" dirty="0" smtClean="0"/>
          </a:p>
          <a:p>
            <a:pPr marL="0" indent="0" algn="ctr">
              <a:buNone/>
            </a:pPr>
            <a:endParaRPr lang="en-GB" dirty="0"/>
          </a:p>
          <a:p>
            <a:pPr marL="0" indent="0" algn="ctr">
              <a:buNone/>
            </a:pPr>
            <a:endParaRPr lang="en-GB" dirty="0" smtClean="0"/>
          </a:p>
          <a:p>
            <a:pPr marL="0" indent="0" algn="ctr">
              <a:buNone/>
            </a:pPr>
            <a:r>
              <a:rPr lang="en-GB" dirty="0" smtClean="0"/>
              <a:t> </a:t>
            </a:r>
          </a:p>
          <a:p>
            <a:pPr marL="0" indent="0" algn="ctr">
              <a:buNone/>
            </a:pPr>
            <a:endParaRPr lang="en-GB" dirty="0"/>
          </a:p>
          <a:p>
            <a:pPr marL="0" indent="0" algn="ctr">
              <a:buNone/>
            </a:pPr>
            <a:endParaRPr lang="en-GB" dirty="0"/>
          </a:p>
          <a:p>
            <a:endParaRPr lang="en-GB" dirty="0"/>
          </a:p>
        </p:txBody>
      </p:sp>
      <p:sp>
        <p:nvSpPr>
          <p:cNvPr id="3" name="Title 2">
            <a:extLst>
              <a:ext uri="{FF2B5EF4-FFF2-40B4-BE49-F238E27FC236}">
                <a16:creationId xmlns:a16="http://schemas.microsoft.com/office/drawing/2014/main" xmlns="" id="{FE9A3DD6-3AB1-47FF-B7B4-B5BCE197395D}"/>
              </a:ext>
            </a:extLst>
          </p:cNvPr>
          <p:cNvSpPr>
            <a:spLocks noGrp="1"/>
          </p:cNvSpPr>
          <p:nvPr>
            <p:ph type="title"/>
          </p:nvPr>
        </p:nvSpPr>
        <p:spPr/>
        <p:txBody>
          <a:bodyPr/>
          <a:lstStyle/>
          <a:p>
            <a:r>
              <a:rPr lang="en-GB" dirty="0" smtClean="0"/>
              <a:t>Questions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5836" y="3933056"/>
            <a:ext cx="2952328" cy="1909179"/>
          </a:xfrm>
          <a:prstGeom prst="rect">
            <a:avLst/>
          </a:prstGeom>
        </p:spPr>
      </p:pic>
    </p:spTree>
    <p:extLst>
      <p:ext uri="{BB962C8B-B14F-4D97-AF65-F5344CB8AC3E}">
        <p14:creationId xmlns:p14="http://schemas.microsoft.com/office/powerpoint/2010/main" val="1030893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75467"/>
            <a:ext cx="8075241" cy="3450696"/>
          </a:xfrm>
        </p:spPr>
        <p:txBody>
          <a:bodyPr>
            <a:normAutofit lnSpcReduction="10000"/>
          </a:bodyPr>
          <a:lstStyle/>
          <a:p>
            <a:pPr marL="0" indent="0">
              <a:buNone/>
            </a:pPr>
            <a:r>
              <a:rPr lang="en-GB" dirty="0" smtClean="0"/>
              <a:t>Professor Chris </a:t>
            </a:r>
            <a:r>
              <a:rPr lang="en-GB" dirty="0"/>
              <a:t>Forde: </a:t>
            </a:r>
            <a:r>
              <a:rPr lang="en-GB" dirty="0" smtClean="0">
                <a:hlinkClick r:id="rId2"/>
              </a:rPr>
              <a:t>C.J.Forde@lubs.leeds.ac.uk</a:t>
            </a:r>
            <a:r>
              <a:rPr lang="en-GB" dirty="0" smtClean="0"/>
              <a:t> </a:t>
            </a:r>
          </a:p>
          <a:p>
            <a:pPr marL="0" indent="0">
              <a:buNone/>
            </a:pPr>
            <a:endParaRPr lang="en-GB" dirty="0"/>
          </a:p>
          <a:p>
            <a:pPr marL="0" indent="0">
              <a:buNone/>
            </a:pPr>
            <a:r>
              <a:rPr lang="en-GB" dirty="0" smtClean="0"/>
              <a:t>Andrea </a:t>
            </a:r>
            <a:r>
              <a:rPr lang="en-GB" dirty="0"/>
              <a:t>Denny: </a:t>
            </a:r>
            <a:r>
              <a:rPr lang="en-GB" dirty="0">
                <a:hlinkClick r:id="rId3"/>
              </a:rPr>
              <a:t>a.j.denny@leeds.ac.uk</a:t>
            </a:r>
            <a:r>
              <a:rPr lang="en-GB" dirty="0"/>
              <a:t> </a:t>
            </a:r>
            <a:endParaRPr lang="en-GB" dirty="0" smtClean="0"/>
          </a:p>
          <a:p>
            <a:pPr marL="0" indent="0">
              <a:buNone/>
            </a:pPr>
            <a:endParaRPr lang="en-GB" dirty="0" smtClean="0"/>
          </a:p>
          <a:p>
            <a:pPr marL="0" indent="0">
              <a:buNone/>
            </a:pPr>
            <a:r>
              <a:rPr lang="en-GB" dirty="0" smtClean="0"/>
              <a:t>Leeds Q Step Centre: </a:t>
            </a:r>
            <a:r>
              <a:rPr lang="en-GB" dirty="0" smtClean="0">
                <a:hlinkClick r:id="rId4"/>
              </a:rPr>
              <a:t>www.leeds.qstep.ac.uk</a:t>
            </a:r>
            <a:r>
              <a:rPr lang="en-GB" dirty="0" smtClean="0"/>
              <a:t> </a:t>
            </a:r>
          </a:p>
          <a:p>
            <a:pPr marL="0" indent="0">
              <a:buNone/>
            </a:pPr>
            <a:endParaRPr lang="en-GB" dirty="0"/>
          </a:p>
          <a:p>
            <a:pPr marL="0" indent="0">
              <a:buNone/>
            </a:pPr>
            <a:r>
              <a:rPr lang="en-GB" dirty="0" smtClean="0"/>
              <a:t>Nuffield Research Placements: </a:t>
            </a:r>
            <a:r>
              <a:rPr lang="en-GB" dirty="0">
                <a:hlinkClick r:id="rId5"/>
              </a:rPr>
              <a:t>http://www.nuffieldfoundation.org/placements</a:t>
            </a:r>
            <a:endParaRPr lang="en-GB" dirty="0"/>
          </a:p>
          <a:p>
            <a:pPr marL="0" indent="0">
              <a:buNone/>
            </a:pPr>
            <a:endParaRPr lang="en-GB" dirty="0" smtClean="0"/>
          </a:p>
        </p:txBody>
      </p:sp>
      <p:sp>
        <p:nvSpPr>
          <p:cNvPr id="3" name="Title 2"/>
          <p:cNvSpPr>
            <a:spLocks noGrp="1"/>
          </p:cNvSpPr>
          <p:nvPr>
            <p:ph type="title"/>
          </p:nvPr>
        </p:nvSpPr>
        <p:spPr/>
        <p:txBody>
          <a:bodyPr/>
          <a:lstStyle/>
          <a:p>
            <a:r>
              <a:rPr lang="en-GB" dirty="0" smtClean="0"/>
              <a:t>Further information &amp; Contact</a:t>
            </a:r>
            <a:endParaRPr lang="en-GB" dirty="0"/>
          </a:p>
        </p:txBody>
      </p:sp>
    </p:spTree>
    <p:extLst>
      <p:ext uri="{BB962C8B-B14F-4D97-AF65-F5344CB8AC3E}">
        <p14:creationId xmlns:p14="http://schemas.microsoft.com/office/powerpoint/2010/main" val="424384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2896"/>
            <a:ext cx="8229599" cy="4032448"/>
          </a:xfrm>
        </p:spPr>
        <p:txBody>
          <a:bodyPr>
            <a:noAutofit/>
          </a:bodyPr>
          <a:lstStyle/>
          <a:p>
            <a:r>
              <a:rPr lang="en-GB" sz="1500" dirty="0"/>
              <a:t>Q-Step is a £19.5 million programme designed to promote a step-change in quantitative social science training. </a:t>
            </a:r>
          </a:p>
          <a:p>
            <a:pPr marL="0" indent="0">
              <a:buNone/>
            </a:pPr>
            <a:endParaRPr lang="en-GB" sz="1500" dirty="0"/>
          </a:p>
          <a:p>
            <a:r>
              <a:rPr lang="en-GB" sz="1500" dirty="0"/>
              <a:t>Developed as a strategic response to the shortage of quantitatively-skilled social science graduates. It is funded by the Nuffield Foundation, the Economic and Social Research Council (ESRC) and the Higher Education Funding Council for England (HEFCE). </a:t>
            </a:r>
          </a:p>
          <a:p>
            <a:endParaRPr lang="en-GB" sz="1500" dirty="0"/>
          </a:p>
          <a:p>
            <a:r>
              <a:rPr lang="en-GB" sz="1500" dirty="0"/>
              <a:t>15 universities across the UK awarded </a:t>
            </a:r>
            <a:r>
              <a:rPr lang="en-GB" sz="1500" dirty="0" smtClean="0"/>
              <a:t>5 </a:t>
            </a:r>
            <a:r>
              <a:rPr lang="en-GB" sz="1500" dirty="0"/>
              <a:t>year funding in 2013 to deliver specialist UG programmes, work placements and pathways to postgraduate study.</a:t>
            </a:r>
          </a:p>
          <a:p>
            <a:endParaRPr lang="en-GB" sz="1500" dirty="0"/>
          </a:p>
          <a:p>
            <a:r>
              <a:rPr lang="en-GB" sz="1500" dirty="0"/>
              <a:t>Expertise and resources will be shared across the higher education sector through an accompanying support programme, which will also forge links with schools and employers. </a:t>
            </a:r>
          </a:p>
          <a:p>
            <a:pPr marL="0" indent="0">
              <a:buNone/>
            </a:pPr>
            <a:endParaRPr lang="en-GB" sz="1500" dirty="0"/>
          </a:p>
          <a:p>
            <a:r>
              <a:rPr lang="en-GB" sz="1500" dirty="0"/>
              <a:t>For more information go to </a:t>
            </a:r>
            <a:r>
              <a:rPr lang="en-GB" sz="1500" b="1" u="sng" dirty="0" smtClean="0">
                <a:hlinkClick r:id="rId3"/>
              </a:rPr>
              <a:t>www.nuffieldfoundation.org/q-step</a:t>
            </a:r>
            <a:r>
              <a:rPr lang="en-GB" sz="1500" dirty="0"/>
              <a:t> </a:t>
            </a:r>
            <a:r>
              <a:rPr lang="en-GB" sz="1500" dirty="0" smtClean="0"/>
              <a:t>and </a:t>
            </a:r>
            <a:r>
              <a:rPr lang="en-GB" sz="1500" b="1" u="sng" dirty="0" smtClean="0">
                <a:hlinkClick r:id="rId4"/>
              </a:rPr>
              <a:t>www.qstep.leeds.ac.uk</a:t>
            </a:r>
            <a:endParaRPr lang="en-GB" sz="1500" b="1" u="sng" dirty="0"/>
          </a:p>
          <a:p>
            <a:endParaRPr lang="en-GB" sz="1500" b="1" dirty="0"/>
          </a:p>
        </p:txBody>
      </p:sp>
      <p:sp>
        <p:nvSpPr>
          <p:cNvPr id="2" name="Title 1"/>
          <p:cNvSpPr>
            <a:spLocks noGrp="1"/>
          </p:cNvSpPr>
          <p:nvPr>
            <p:ph type="title"/>
          </p:nvPr>
        </p:nvSpPr>
        <p:spPr/>
        <p:txBody>
          <a:bodyPr/>
          <a:lstStyle/>
          <a:p>
            <a:r>
              <a:rPr lang="en-GB" dirty="0">
                <a:solidFill>
                  <a:srgbClr val="0070C0"/>
                </a:solidFill>
              </a:rPr>
              <a:t>Q-Step Programme</a:t>
            </a:r>
          </a:p>
        </p:txBody>
      </p:sp>
    </p:spTree>
    <p:extLst>
      <p:ext uri="{BB962C8B-B14F-4D97-AF65-F5344CB8AC3E}">
        <p14:creationId xmlns:p14="http://schemas.microsoft.com/office/powerpoint/2010/main" val="1057051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 Step at Leeds</a:t>
            </a:r>
          </a:p>
        </p:txBody>
      </p:sp>
      <p:sp>
        <p:nvSpPr>
          <p:cNvPr id="4" name="Content Placeholder 3"/>
          <p:cNvSpPr>
            <a:spLocks noGrp="1"/>
          </p:cNvSpPr>
          <p:nvPr>
            <p:ph sz="quarter" idx="14"/>
          </p:nvPr>
        </p:nvSpPr>
        <p:spPr>
          <a:xfrm>
            <a:off x="5868144" y="2780928"/>
            <a:ext cx="2592288" cy="3456384"/>
          </a:xfrm>
        </p:spPr>
        <p:txBody>
          <a:bodyPr>
            <a:normAutofit fontScale="85000" lnSpcReduction="20000"/>
          </a:bodyPr>
          <a:lstStyle/>
          <a:p>
            <a:pPr marL="0" indent="0" algn="ctr">
              <a:buNone/>
            </a:pPr>
            <a:r>
              <a:rPr lang="en-GB" sz="2800" dirty="0" smtClean="0">
                <a:solidFill>
                  <a:schemeClr val="bg2">
                    <a:lumMod val="50000"/>
                  </a:schemeClr>
                </a:solidFill>
              </a:rPr>
              <a:t>Today’s Focus:</a:t>
            </a:r>
          </a:p>
          <a:p>
            <a:pPr marL="0" indent="0" algn="ctr">
              <a:buNone/>
            </a:pPr>
            <a:r>
              <a:rPr lang="en-GB" sz="2800" dirty="0" smtClean="0">
                <a:solidFill>
                  <a:schemeClr val="bg2">
                    <a:lumMod val="50000"/>
                  </a:schemeClr>
                </a:solidFill>
              </a:rPr>
              <a:t> </a:t>
            </a:r>
          </a:p>
          <a:p>
            <a:pPr marL="0" indent="0" algn="ctr">
              <a:buNone/>
            </a:pPr>
            <a:r>
              <a:rPr lang="en-GB" sz="2000" dirty="0" smtClean="0"/>
              <a:t>UG </a:t>
            </a:r>
            <a:r>
              <a:rPr lang="en-GB" sz="2000" dirty="0"/>
              <a:t>summer </a:t>
            </a:r>
            <a:r>
              <a:rPr lang="en-GB" sz="2000" dirty="0" smtClean="0"/>
              <a:t>research placements </a:t>
            </a:r>
          </a:p>
          <a:p>
            <a:pPr marL="0" indent="0" algn="ctr">
              <a:buNone/>
            </a:pPr>
            <a:endParaRPr lang="en-GB" sz="2000" dirty="0" smtClean="0"/>
          </a:p>
          <a:p>
            <a:pPr marL="0" indent="0" algn="ctr">
              <a:buNone/>
            </a:pPr>
            <a:r>
              <a:rPr lang="en-GB" sz="2000" dirty="0" smtClean="0"/>
              <a:t>Summer 2020 </a:t>
            </a:r>
          </a:p>
          <a:p>
            <a:pPr marL="0" indent="0" algn="ctr">
              <a:buNone/>
            </a:pPr>
            <a:r>
              <a:rPr lang="en-GB" sz="2000" dirty="0" smtClean="0"/>
              <a:t>align with</a:t>
            </a:r>
          </a:p>
          <a:p>
            <a:pPr marL="0" indent="0" algn="ctr">
              <a:buNone/>
            </a:pPr>
            <a:endParaRPr lang="en-GB" sz="2000" dirty="0" smtClean="0"/>
          </a:p>
          <a:p>
            <a:pPr marL="0" indent="0" algn="ctr">
              <a:buNone/>
            </a:pPr>
            <a:r>
              <a:rPr lang="en-GB" sz="2000" dirty="0" smtClean="0"/>
              <a:t>Nuffield </a:t>
            </a:r>
            <a:r>
              <a:rPr lang="en-GB" sz="2000" dirty="0"/>
              <a:t>Resea</a:t>
            </a:r>
            <a:r>
              <a:rPr lang="en-GB" sz="2000" dirty="0" smtClean="0"/>
              <a:t>rch Placements </a:t>
            </a:r>
          </a:p>
          <a:p>
            <a:pPr marL="0" indent="0" algn="ctr">
              <a:buNone/>
            </a:pPr>
            <a:r>
              <a:rPr lang="en-GB" sz="2000" dirty="0" smtClean="0"/>
              <a:t>–</a:t>
            </a:r>
          </a:p>
          <a:p>
            <a:pPr marL="0" indent="0" algn="ctr">
              <a:buNone/>
            </a:pPr>
            <a:r>
              <a:rPr lang="en-GB" sz="2000" dirty="0" smtClean="0"/>
              <a:t>Opportunities for Year 12 students</a:t>
            </a:r>
          </a:p>
          <a:p>
            <a:pPr marL="0" indent="0" algn="ctr">
              <a:buNone/>
            </a:pPr>
            <a:endParaRPr lang="en-GB" sz="2000" dirty="0" smtClean="0"/>
          </a:p>
        </p:txBody>
      </p:sp>
      <p:graphicFrame>
        <p:nvGraphicFramePr>
          <p:cNvPr id="5" name="Content Placeholder 3"/>
          <p:cNvGraphicFramePr>
            <a:graphicFrameLocks noGrp="1"/>
          </p:cNvGraphicFramePr>
          <p:nvPr>
            <p:ph sz="quarter" idx="13"/>
            <p:extLst>
              <p:ext uri="{D42A27DB-BD31-4B8C-83A1-F6EECF244321}">
                <p14:modId xmlns:p14="http://schemas.microsoft.com/office/powerpoint/2010/main" val="3100965391"/>
              </p:ext>
            </p:extLst>
          </p:nvPr>
        </p:nvGraphicFramePr>
        <p:xfrm>
          <a:off x="179512" y="2132856"/>
          <a:ext cx="504056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0690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2896"/>
            <a:ext cx="8229599" cy="4032448"/>
          </a:xfrm>
        </p:spPr>
        <p:txBody>
          <a:bodyPr>
            <a:normAutofit fontScale="77500" lnSpcReduction="20000"/>
          </a:bodyPr>
          <a:lstStyle/>
          <a:p>
            <a:r>
              <a:rPr lang="en-GB" b="1" dirty="0"/>
              <a:t>Week-long </a:t>
            </a:r>
            <a:r>
              <a:rPr lang="en-GB" b="1" dirty="0" smtClean="0"/>
              <a:t>research methods training </a:t>
            </a:r>
            <a:r>
              <a:rPr lang="en-GB" b="1" dirty="0"/>
              <a:t>course </a:t>
            </a:r>
            <a:r>
              <a:rPr lang="en-GB" b="1" dirty="0" smtClean="0"/>
              <a:t>(mid-June)</a:t>
            </a:r>
            <a:r>
              <a:rPr lang="en-GB" dirty="0" smtClean="0"/>
              <a:t> to </a:t>
            </a:r>
            <a:r>
              <a:rPr lang="en-GB" dirty="0"/>
              <a:t>develop skills, confidence and interest in using quantitative research methods.</a:t>
            </a:r>
          </a:p>
          <a:p>
            <a:pPr marL="0" indent="0">
              <a:buNone/>
            </a:pPr>
            <a:r>
              <a:rPr lang="en-GB" dirty="0"/>
              <a:t> </a:t>
            </a:r>
            <a:endParaRPr lang="en-GB" dirty="0" smtClean="0"/>
          </a:p>
          <a:p>
            <a:pPr lvl="0"/>
            <a:r>
              <a:rPr lang="en-GB" b="1" dirty="0" smtClean="0"/>
              <a:t>PAID 4 week research project placements (late June – July)</a:t>
            </a:r>
            <a:r>
              <a:rPr lang="en-GB" dirty="0" smtClean="0"/>
              <a:t> covering a wide-range of subject </a:t>
            </a:r>
            <a:r>
              <a:rPr lang="en-GB" dirty="0"/>
              <a:t>disciplines across the arts, humanities, business, education, </a:t>
            </a:r>
            <a:r>
              <a:rPr lang="en-GB" dirty="0" smtClean="0"/>
              <a:t>environment, social </a:t>
            </a:r>
            <a:r>
              <a:rPr lang="en-GB" dirty="0"/>
              <a:t>sciences and law</a:t>
            </a:r>
            <a:endParaRPr lang="en-GB" b="1" dirty="0">
              <a:solidFill>
                <a:schemeClr val="tx2">
                  <a:lumMod val="75000"/>
                </a:schemeClr>
              </a:solidFill>
            </a:endParaRPr>
          </a:p>
          <a:p>
            <a:pPr marL="0" indent="0">
              <a:buNone/>
            </a:pPr>
            <a:endParaRPr lang="en-GB" dirty="0"/>
          </a:p>
          <a:p>
            <a:r>
              <a:rPr lang="en-GB" dirty="0"/>
              <a:t>Great opportunity for students, research staff and external organisations to benefit from collaboration on a live research project.  </a:t>
            </a:r>
          </a:p>
          <a:p>
            <a:pPr marL="0" indent="0">
              <a:buNone/>
            </a:pPr>
            <a:endParaRPr lang="en-GB" dirty="0"/>
          </a:p>
          <a:p>
            <a:r>
              <a:rPr lang="en-GB" dirty="0" smtClean="0"/>
              <a:t>Enabling </a:t>
            </a:r>
            <a:r>
              <a:rPr lang="en-GB" dirty="0"/>
              <a:t>UG students to make a significant research contribution to a wide range of research projects across the social </a:t>
            </a:r>
            <a:r>
              <a:rPr lang="en-GB" dirty="0" smtClean="0"/>
              <a:t>sciences</a:t>
            </a:r>
          </a:p>
          <a:p>
            <a:endParaRPr lang="en-GB" dirty="0" smtClean="0"/>
          </a:p>
          <a:p>
            <a:r>
              <a:rPr lang="en-GB" dirty="0"/>
              <a:t>Develop skills and gain experience that will be useful to final year UG study, PG study and future employability.</a:t>
            </a:r>
          </a:p>
          <a:p>
            <a:endParaRPr lang="en-GB" dirty="0"/>
          </a:p>
          <a:p>
            <a:endParaRPr lang="en-GB" dirty="0"/>
          </a:p>
          <a:p>
            <a:endParaRPr lang="en-GB" dirty="0"/>
          </a:p>
        </p:txBody>
      </p:sp>
      <p:sp>
        <p:nvSpPr>
          <p:cNvPr id="2" name="Title 1"/>
          <p:cNvSpPr>
            <a:spLocks noGrp="1"/>
          </p:cNvSpPr>
          <p:nvPr>
            <p:ph type="title"/>
          </p:nvPr>
        </p:nvSpPr>
        <p:spPr/>
        <p:txBody>
          <a:bodyPr>
            <a:normAutofit/>
          </a:bodyPr>
          <a:lstStyle/>
          <a:p>
            <a:r>
              <a:rPr lang="en-GB" dirty="0" smtClean="0">
                <a:solidFill>
                  <a:schemeClr val="bg1"/>
                </a:solidFill>
              </a:rPr>
              <a:t>UG summer research placements</a:t>
            </a:r>
            <a:endParaRPr lang="en-GB" dirty="0">
              <a:solidFill>
                <a:schemeClr val="bg1"/>
              </a:solidFill>
            </a:endParaRPr>
          </a:p>
        </p:txBody>
      </p:sp>
    </p:spTree>
    <p:extLst>
      <p:ext uri="{BB962C8B-B14F-4D97-AF65-F5344CB8AC3E}">
        <p14:creationId xmlns:p14="http://schemas.microsoft.com/office/powerpoint/2010/main" val="3526465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3400" dirty="0" smtClean="0"/>
              <a:t>Widespread Subject Range – 2019 Projects </a:t>
            </a:r>
            <a:endParaRPr lang="en-GB" sz="3400" dirty="0"/>
          </a:p>
        </p:txBody>
      </p:sp>
      <p:graphicFrame>
        <p:nvGraphicFramePr>
          <p:cNvPr id="7" name="Content Placeholder 6"/>
          <p:cNvGraphicFramePr>
            <a:graphicFrameLocks noGrp="1"/>
          </p:cNvGraphicFramePr>
          <p:nvPr>
            <p:ph idx="1"/>
            <p:extLst/>
          </p:nvPr>
        </p:nvGraphicFramePr>
        <p:xfrm>
          <a:off x="179512" y="1844824"/>
          <a:ext cx="8784976" cy="5013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3052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Benefits: Skills &amp; Experience</a:t>
            </a:r>
            <a:endParaRPr lang="en-GB" dirty="0"/>
          </a:p>
        </p:txBody>
      </p:sp>
      <p:sp>
        <p:nvSpPr>
          <p:cNvPr id="4" name="Content Placeholder 3"/>
          <p:cNvSpPr>
            <a:spLocks noGrp="1"/>
          </p:cNvSpPr>
          <p:nvPr>
            <p:ph sz="quarter" idx="14"/>
          </p:nvPr>
        </p:nvSpPr>
        <p:spPr>
          <a:xfrm>
            <a:off x="5148064" y="2679192"/>
            <a:ext cx="3319280" cy="3447288"/>
          </a:xfrm>
        </p:spPr>
        <p:txBody>
          <a:bodyPr>
            <a:normAutofit fontScale="92500" lnSpcReduction="10000"/>
          </a:bodyPr>
          <a:lstStyle/>
          <a:p>
            <a:r>
              <a:rPr lang="en-GB" dirty="0" smtClean="0">
                <a:solidFill>
                  <a:schemeClr val="tx2">
                    <a:lumMod val="75000"/>
                  </a:schemeClr>
                </a:solidFill>
              </a:rPr>
              <a:t>Develops students’ knowledge and a range of graduate level skills</a:t>
            </a:r>
          </a:p>
          <a:p>
            <a:endParaRPr lang="en-GB" dirty="0" smtClean="0">
              <a:solidFill>
                <a:schemeClr val="tx2">
                  <a:lumMod val="75000"/>
                </a:schemeClr>
              </a:solidFill>
            </a:endParaRPr>
          </a:p>
          <a:p>
            <a:r>
              <a:rPr lang="en-GB" dirty="0" smtClean="0">
                <a:solidFill>
                  <a:schemeClr val="tx2">
                    <a:lumMod val="75000"/>
                  </a:schemeClr>
                </a:solidFill>
              </a:rPr>
              <a:t>Formal recognition of skills on degree transcript (HEAR)</a:t>
            </a:r>
          </a:p>
          <a:p>
            <a:endParaRPr lang="en-GB" dirty="0" smtClean="0">
              <a:solidFill>
                <a:schemeClr val="tx2">
                  <a:lumMod val="75000"/>
                </a:schemeClr>
              </a:solidFill>
            </a:endParaRPr>
          </a:p>
          <a:p>
            <a:r>
              <a:rPr lang="en-GB" dirty="0" smtClean="0">
                <a:solidFill>
                  <a:schemeClr val="tx2">
                    <a:lumMod val="75000"/>
                  </a:schemeClr>
                </a:solidFill>
              </a:rPr>
              <a:t>Builds confidence as well as competence!</a:t>
            </a:r>
            <a:endParaRPr lang="en-GB" dirty="0">
              <a:solidFill>
                <a:schemeClr val="tx2">
                  <a:lumMod val="75000"/>
                </a:schemeClr>
              </a:solidFill>
            </a:endParaRPr>
          </a:p>
        </p:txBody>
      </p:sp>
      <p:graphicFrame>
        <p:nvGraphicFramePr>
          <p:cNvPr id="5" name="Content Placeholder 3"/>
          <p:cNvGraphicFramePr>
            <a:graphicFrameLocks noGrp="1"/>
          </p:cNvGraphicFramePr>
          <p:nvPr>
            <p:ph sz="quarter" idx="13"/>
            <p:extLst>
              <p:ext uri="{D42A27DB-BD31-4B8C-83A1-F6EECF244321}">
                <p14:modId xmlns:p14="http://schemas.microsoft.com/office/powerpoint/2010/main" val="595343059"/>
              </p:ext>
            </p:extLst>
          </p:nvPr>
        </p:nvGraphicFramePr>
        <p:xfrm>
          <a:off x="0" y="1916832"/>
          <a:ext cx="4788024"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6456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Longer term benefits</a:t>
            </a:r>
            <a:endParaRPr lang="en-GB" dirty="0"/>
          </a:p>
        </p:txBody>
      </p:sp>
      <p:sp>
        <p:nvSpPr>
          <p:cNvPr id="3" name="Content Placeholder 2"/>
          <p:cNvSpPr>
            <a:spLocks noGrp="1"/>
          </p:cNvSpPr>
          <p:nvPr>
            <p:ph sz="quarter" idx="13"/>
          </p:nvPr>
        </p:nvSpPr>
        <p:spPr>
          <a:xfrm>
            <a:off x="251520" y="1591056"/>
            <a:ext cx="4247327" cy="4934288"/>
          </a:xfrm>
        </p:spPr>
        <p:txBody>
          <a:bodyPr>
            <a:normAutofit/>
          </a:bodyPr>
          <a:lstStyle/>
          <a:p>
            <a:pPr marL="0" lvl="0" indent="0">
              <a:buNone/>
            </a:pPr>
            <a:endParaRPr lang="en-GB" b="1" dirty="0" smtClean="0">
              <a:solidFill>
                <a:srgbClr val="002060"/>
              </a:solidFill>
            </a:endParaRPr>
          </a:p>
          <a:p>
            <a:pPr marL="0" indent="0">
              <a:buNone/>
            </a:pPr>
            <a:r>
              <a:rPr lang="en-GB" sz="2200" dirty="0" smtClean="0">
                <a:solidFill>
                  <a:schemeClr val="accent2">
                    <a:lumMod val="50000"/>
                  </a:schemeClr>
                </a:solidFill>
              </a:rPr>
              <a:t>Research </a:t>
            </a:r>
            <a:r>
              <a:rPr lang="en-GB" sz="2200" dirty="0">
                <a:solidFill>
                  <a:schemeClr val="accent2">
                    <a:lumMod val="50000"/>
                  </a:schemeClr>
                </a:solidFill>
              </a:rPr>
              <a:t>outputs contribute to academic publications, policy development  &amp; </a:t>
            </a:r>
            <a:r>
              <a:rPr lang="en-GB" sz="2200" dirty="0" smtClean="0">
                <a:solidFill>
                  <a:schemeClr val="accent2">
                    <a:lumMod val="50000"/>
                  </a:schemeClr>
                </a:solidFill>
              </a:rPr>
              <a:t>practice</a:t>
            </a:r>
          </a:p>
          <a:p>
            <a:pPr marL="0" indent="0">
              <a:buNone/>
            </a:pPr>
            <a:endParaRPr lang="en-GB" sz="2200" dirty="0" smtClean="0">
              <a:solidFill>
                <a:schemeClr val="accent2">
                  <a:lumMod val="50000"/>
                </a:schemeClr>
              </a:solidFill>
            </a:endParaRPr>
          </a:p>
          <a:p>
            <a:pPr marL="0" indent="0">
              <a:buNone/>
            </a:pPr>
            <a:r>
              <a:rPr lang="en-GB" sz="2200" dirty="0" smtClean="0">
                <a:solidFill>
                  <a:schemeClr val="accent2">
                    <a:lumMod val="50000"/>
                  </a:schemeClr>
                </a:solidFill>
              </a:rPr>
              <a:t>Data </a:t>
            </a:r>
            <a:r>
              <a:rPr lang="en-GB" sz="2200" dirty="0">
                <a:solidFill>
                  <a:schemeClr val="accent2">
                    <a:lumMod val="50000"/>
                  </a:schemeClr>
                </a:solidFill>
              </a:rPr>
              <a:t>literacy &amp; research skills help with final year modules, dissertations &amp; PG study</a:t>
            </a:r>
          </a:p>
          <a:p>
            <a:pPr marL="0" indent="0">
              <a:buNone/>
            </a:pPr>
            <a:endParaRPr lang="en-GB" sz="2200" dirty="0">
              <a:solidFill>
                <a:schemeClr val="accent2">
                  <a:lumMod val="50000"/>
                </a:schemeClr>
              </a:solidFill>
            </a:endParaRPr>
          </a:p>
          <a:p>
            <a:pPr marL="0" indent="0">
              <a:buNone/>
            </a:pPr>
            <a:r>
              <a:rPr lang="en-GB" sz="2200" dirty="0">
                <a:solidFill>
                  <a:schemeClr val="accent2">
                    <a:lumMod val="50000"/>
                  </a:schemeClr>
                </a:solidFill>
              </a:rPr>
              <a:t>Ongoing skill development – student presentations , blogs, conferences related to placements</a:t>
            </a:r>
          </a:p>
          <a:p>
            <a:pPr marL="0" lvl="0" indent="0">
              <a:buNone/>
            </a:pPr>
            <a:endParaRPr lang="en-GB" dirty="0"/>
          </a:p>
          <a:p>
            <a:pPr marL="0" lvl="0" indent="0">
              <a:buNone/>
            </a:pPr>
            <a:endParaRPr lang="en-GB" dirty="0"/>
          </a:p>
          <a:p>
            <a:endParaRPr lang="en-GB" dirty="0"/>
          </a:p>
        </p:txBody>
      </p:sp>
      <p:sp>
        <p:nvSpPr>
          <p:cNvPr id="4" name="Content Placeholder 3"/>
          <p:cNvSpPr>
            <a:spLocks noGrp="1"/>
          </p:cNvSpPr>
          <p:nvPr>
            <p:ph sz="quarter" idx="14"/>
          </p:nvPr>
        </p:nvSpPr>
        <p:spPr>
          <a:xfrm>
            <a:off x="4645152" y="4005064"/>
            <a:ext cx="3822192" cy="2664296"/>
          </a:xfrm>
        </p:spPr>
        <p:txBody>
          <a:bodyPr>
            <a:normAutofit fontScale="85000" lnSpcReduction="20000"/>
          </a:bodyPr>
          <a:lstStyle/>
          <a:p>
            <a:pPr marL="0" indent="0" algn="ctr">
              <a:buNone/>
            </a:pPr>
            <a:r>
              <a:rPr lang="en-GB" sz="2600" dirty="0">
                <a:solidFill>
                  <a:srgbClr val="002060"/>
                </a:solidFill>
              </a:rPr>
              <a:t>Future employability –  graduate level skills, networking , career choices and </a:t>
            </a:r>
            <a:r>
              <a:rPr lang="en-GB" sz="2600" dirty="0" smtClean="0">
                <a:solidFill>
                  <a:srgbClr val="002060"/>
                </a:solidFill>
              </a:rPr>
              <a:t>opportunities</a:t>
            </a:r>
          </a:p>
          <a:p>
            <a:pPr marL="0" indent="0" algn="ctr">
              <a:buNone/>
            </a:pPr>
            <a:endParaRPr lang="en-GB" sz="2600" dirty="0" smtClean="0">
              <a:solidFill>
                <a:srgbClr val="002060"/>
              </a:solidFill>
            </a:endParaRPr>
          </a:p>
          <a:p>
            <a:pPr marL="0" indent="0" algn="ctr">
              <a:buNone/>
            </a:pPr>
            <a:r>
              <a:rPr lang="en-GB" sz="2600" dirty="0" smtClean="0">
                <a:solidFill>
                  <a:srgbClr val="002060"/>
                </a:solidFill>
              </a:rPr>
              <a:t>Placements highlight </a:t>
            </a:r>
            <a:r>
              <a:rPr lang="en-GB" sz="2600" dirty="0">
                <a:solidFill>
                  <a:srgbClr val="002060"/>
                </a:solidFill>
              </a:rPr>
              <a:t>transferable skills of social science graduates to employers</a:t>
            </a:r>
          </a:p>
          <a:p>
            <a:pPr marL="0" indent="0">
              <a:buNone/>
            </a:pPr>
            <a:endParaRPr lang="en-GB" dirty="0">
              <a:solidFill>
                <a:srgbClr val="002060"/>
              </a:solidFill>
            </a:endParaRPr>
          </a:p>
          <a:p>
            <a:pPr marL="0" indent="0">
              <a:buNone/>
            </a:pPr>
            <a:endParaRPr lang="en-GB" dirty="0"/>
          </a:p>
        </p:txBody>
      </p:sp>
      <p:pic>
        <p:nvPicPr>
          <p:cNvPr id="6" name="Picture Placeholder 6"/>
          <p:cNvPicPr>
            <a:picLocks noChangeAspect="1"/>
          </p:cNvPicPr>
          <p:nvPr/>
        </p:nvPicPr>
        <p:blipFill rotWithShape="1">
          <a:blip r:embed="rId2" cstate="print">
            <a:extLst>
              <a:ext uri="{28A0092B-C50C-407E-A947-70E740481C1C}">
                <a14:useLocalDpi xmlns:a14="http://schemas.microsoft.com/office/drawing/2010/main" val="0"/>
              </a:ext>
            </a:extLst>
          </a:blip>
          <a:srcRect l="4410" t="15683" r="420" b="230"/>
          <a:stretch/>
        </p:blipFill>
        <p:spPr>
          <a:xfrm>
            <a:off x="4684611" y="1700808"/>
            <a:ext cx="3816424" cy="1930219"/>
          </a:xfrm>
          <a:prstGeom prst="roundRect">
            <a:avLst>
              <a:gd name="adj" fmla="val 3924"/>
            </a:avLst>
          </a:prstGeom>
        </p:spPr>
      </p:pic>
    </p:spTree>
    <p:extLst>
      <p:ext uri="{BB962C8B-B14F-4D97-AF65-F5344CB8AC3E}">
        <p14:creationId xmlns:p14="http://schemas.microsoft.com/office/powerpoint/2010/main" val="1980363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Student feedback</a:t>
            </a:r>
            <a:endParaRPr lang="en-GB" dirty="0"/>
          </a:p>
        </p:txBody>
      </p:sp>
      <p:sp>
        <p:nvSpPr>
          <p:cNvPr id="3" name="Content Placeholder 2"/>
          <p:cNvSpPr>
            <a:spLocks noGrp="1"/>
          </p:cNvSpPr>
          <p:nvPr>
            <p:ph sz="quarter" idx="13"/>
          </p:nvPr>
        </p:nvSpPr>
        <p:spPr>
          <a:xfrm>
            <a:off x="411764" y="1988840"/>
            <a:ext cx="3822192" cy="4680520"/>
          </a:xfrm>
        </p:spPr>
        <p:txBody>
          <a:bodyPr>
            <a:normAutofit fontScale="62500" lnSpcReduction="20000"/>
          </a:bodyPr>
          <a:lstStyle/>
          <a:p>
            <a:r>
              <a:rPr lang="en-US" dirty="0">
                <a:solidFill>
                  <a:srgbClr val="FF0000"/>
                </a:solidFill>
              </a:rPr>
              <a:t>The project was a fantastic and enriching experience, and has been a great springboard into the world of academic research and quantitative analysis. </a:t>
            </a:r>
            <a:endParaRPr lang="en-US" dirty="0" smtClean="0">
              <a:solidFill>
                <a:srgbClr val="FF0000"/>
              </a:solidFill>
            </a:endParaRPr>
          </a:p>
          <a:p>
            <a:endParaRPr lang="en-GB" dirty="0" smtClean="0"/>
          </a:p>
          <a:p>
            <a:endParaRPr lang="en-GB" dirty="0"/>
          </a:p>
          <a:p>
            <a:r>
              <a:rPr lang="en-GB" dirty="0" smtClean="0">
                <a:solidFill>
                  <a:schemeClr val="tx1">
                    <a:lumMod val="95000"/>
                    <a:lumOff val="5000"/>
                  </a:schemeClr>
                </a:solidFill>
              </a:rPr>
              <a:t>I </a:t>
            </a:r>
            <a:r>
              <a:rPr lang="en-GB" dirty="0">
                <a:solidFill>
                  <a:schemeClr val="tx1">
                    <a:lumMod val="95000"/>
                    <a:lumOff val="5000"/>
                  </a:schemeClr>
                </a:solidFill>
              </a:rPr>
              <a:t>took on real responsibilities from day one, which can be applied to any career. Also my work contributed to research that will be published in an academic journal. This placement will help me write my dissertation that I will hopefully publish. Time management will be helpful during third year.</a:t>
            </a:r>
          </a:p>
          <a:p>
            <a:endParaRPr lang="en-GB" dirty="0" smtClean="0"/>
          </a:p>
          <a:p>
            <a:endParaRPr lang="en-GB" dirty="0" smtClean="0"/>
          </a:p>
          <a:p>
            <a:r>
              <a:rPr lang="en-GB" dirty="0" smtClean="0">
                <a:solidFill>
                  <a:schemeClr val="bg2">
                    <a:lumMod val="50000"/>
                  </a:schemeClr>
                </a:solidFill>
              </a:rPr>
              <a:t>The </a:t>
            </a:r>
            <a:r>
              <a:rPr lang="en-GB" dirty="0">
                <a:solidFill>
                  <a:schemeClr val="bg2">
                    <a:lumMod val="50000"/>
                  </a:schemeClr>
                </a:solidFill>
              </a:rPr>
              <a:t>Q step programme was an overwhelmingly positive experience for me. At the same time as learning a lot of new technical skills, I have also gained valuable experience of researching and working in a formal environment. </a:t>
            </a:r>
            <a:endParaRPr lang="en-GB" dirty="0" smtClean="0">
              <a:solidFill>
                <a:schemeClr val="bg2">
                  <a:lumMod val="50000"/>
                </a:schemeClr>
              </a:solidFill>
            </a:endParaRPr>
          </a:p>
          <a:p>
            <a:endParaRPr lang="en-GB" dirty="0" smtClean="0"/>
          </a:p>
          <a:p>
            <a:endParaRPr lang="en-GB" dirty="0"/>
          </a:p>
          <a:p>
            <a:endParaRPr lang="en-GB" dirty="0"/>
          </a:p>
          <a:p>
            <a:endParaRPr lang="en-GB" dirty="0"/>
          </a:p>
        </p:txBody>
      </p:sp>
      <p:sp>
        <p:nvSpPr>
          <p:cNvPr id="4" name="Content Placeholder 3"/>
          <p:cNvSpPr>
            <a:spLocks noGrp="1"/>
          </p:cNvSpPr>
          <p:nvPr>
            <p:ph sz="quarter" idx="14"/>
          </p:nvPr>
        </p:nvSpPr>
        <p:spPr>
          <a:xfrm>
            <a:off x="4283968" y="2679192"/>
            <a:ext cx="4183376" cy="3846152"/>
          </a:xfrm>
        </p:spPr>
        <p:txBody>
          <a:bodyPr>
            <a:normAutofit fontScale="25000" lnSpcReduction="20000"/>
          </a:bodyPr>
          <a:lstStyle/>
          <a:p>
            <a:r>
              <a:rPr lang="en-GB" sz="6000" dirty="0"/>
              <a:t>The placement greatly improved my research, critical thinking and analytical skills and has also improved my data analysis skills. Most importantly, it has given me the confidence to carry out mini research projects of my own. </a:t>
            </a:r>
            <a:endParaRPr lang="en-GB" sz="6000" dirty="0" smtClean="0"/>
          </a:p>
          <a:p>
            <a:endParaRPr lang="en-GB" sz="6000" dirty="0" smtClean="0"/>
          </a:p>
          <a:p>
            <a:endParaRPr lang="en-GB" sz="6000" dirty="0" smtClean="0"/>
          </a:p>
          <a:p>
            <a:r>
              <a:rPr lang="en-GB" sz="6000" dirty="0">
                <a:solidFill>
                  <a:srgbClr val="FF0000"/>
                </a:solidFill>
              </a:rPr>
              <a:t>This placement will help me to stand out from the crowd and offer something that not many people could also offer.</a:t>
            </a:r>
          </a:p>
          <a:p>
            <a:endParaRPr lang="en-GB" sz="6000" dirty="0"/>
          </a:p>
          <a:p>
            <a:r>
              <a:rPr lang="en-GB" sz="6000" dirty="0" smtClean="0">
                <a:solidFill>
                  <a:schemeClr val="accent3">
                    <a:lumMod val="50000"/>
                  </a:schemeClr>
                </a:solidFill>
              </a:rPr>
              <a:t>The </a:t>
            </a:r>
            <a:r>
              <a:rPr lang="en-GB" sz="6000" dirty="0">
                <a:solidFill>
                  <a:schemeClr val="accent3">
                    <a:lumMod val="50000"/>
                  </a:schemeClr>
                </a:solidFill>
              </a:rPr>
              <a:t>experience in quantitative and qualitative skills that I now have is invaluable and will improve the quality of my academic work as I go into the final year of my degree massively. it has confirmed my intentions to pursue post-graduate study and has given me transferrable and valuable skills for the workplace.</a:t>
            </a:r>
          </a:p>
          <a:p>
            <a:endParaRPr lang="en-GB" dirty="0"/>
          </a:p>
          <a:p>
            <a:endParaRPr lang="en-GB" dirty="0"/>
          </a:p>
        </p:txBody>
      </p:sp>
      <p:sp>
        <p:nvSpPr>
          <p:cNvPr id="6" name="Oval Callout 5"/>
          <p:cNvSpPr/>
          <p:nvPr/>
        </p:nvSpPr>
        <p:spPr>
          <a:xfrm>
            <a:off x="611560" y="338328"/>
            <a:ext cx="1800200" cy="1146456"/>
          </a:xfrm>
          <a:prstGeom prst="wedgeEllipseCallout">
            <a:avLst>
              <a:gd name="adj1" fmla="val -60323"/>
              <a:gd name="adj2" fmla="val 6250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solidFill>
                  <a:prstClr val="black"/>
                </a:solidFill>
              </a:rPr>
              <a:t>extremely valuable experience in so many ways</a:t>
            </a:r>
          </a:p>
        </p:txBody>
      </p:sp>
      <p:sp>
        <p:nvSpPr>
          <p:cNvPr id="8" name="Oval Callout 7"/>
          <p:cNvSpPr/>
          <p:nvPr/>
        </p:nvSpPr>
        <p:spPr>
          <a:xfrm>
            <a:off x="7040960" y="692696"/>
            <a:ext cx="1800200" cy="1440160"/>
          </a:xfrm>
          <a:prstGeom prst="wedgeEllipseCallout">
            <a:avLst>
              <a:gd name="adj1" fmla="val -61359"/>
              <a:gd name="adj2" fmla="val 41435"/>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a:solidFill>
                  <a:prstClr val="black"/>
                </a:solidFill>
              </a:rPr>
              <a:t>I have loved my time during the Q Steps Summer Research Project </a:t>
            </a:r>
            <a:r>
              <a:rPr lang="en-GB" sz="1200" dirty="0" smtClean="0">
                <a:solidFill>
                  <a:prstClr val="black"/>
                </a:solidFill>
              </a:rPr>
              <a:t>Placement.</a:t>
            </a:r>
            <a:endParaRPr lang="en-GB" sz="1200" dirty="0">
              <a:solidFill>
                <a:prstClr val="black"/>
              </a:solidFill>
            </a:endParaRPr>
          </a:p>
        </p:txBody>
      </p:sp>
    </p:spTree>
    <p:extLst>
      <p:ext uri="{BB962C8B-B14F-4D97-AF65-F5344CB8AC3E}">
        <p14:creationId xmlns:p14="http://schemas.microsoft.com/office/powerpoint/2010/main" val="10821365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1239</TotalTime>
  <Words>1951</Words>
  <Application>Microsoft Office PowerPoint</Application>
  <PresentationFormat>On-screen Show (4:3)</PresentationFormat>
  <Paragraphs>263</Paragraphs>
  <Slides>21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Candara</vt:lpstr>
      <vt:lpstr>Symbol</vt:lpstr>
      <vt:lpstr>Waveform</vt:lpstr>
      <vt:lpstr>Q Step &amp;  Nuffield Research Placements</vt:lpstr>
      <vt:lpstr>Overview</vt:lpstr>
      <vt:lpstr>Q-Step Programme</vt:lpstr>
      <vt:lpstr>Q Step at Leeds</vt:lpstr>
      <vt:lpstr>UG summer research placements</vt:lpstr>
      <vt:lpstr>Widespread Subject Range – 2019 Projects </vt:lpstr>
      <vt:lpstr>Benefits: Skills &amp; Experience</vt:lpstr>
      <vt:lpstr>Longer term benefits</vt:lpstr>
      <vt:lpstr>  Student feedback</vt:lpstr>
      <vt:lpstr>Project leader feedback</vt:lpstr>
      <vt:lpstr>Q step links to Year 12  Social Science Placements</vt:lpstr>
      <vt:lpstr> What is a Nuffield Research Placement? </vt:lpstr>
      <vt:lpstr>2019 NRP Stats</vt:lpstr>
      <vt:lpstr>Eligibility Criteria</vt:lpstr>
      <vt:lpstr>Success of NRPs</vt:lpstr>
      <vt:lpstr>Initial findings</vt:lpstr>
      <vt:lpstr>Aligning NRPs with  UG Summer Placements at Leeds</vt:lpstr>
      <vt:lpstr>Recruitment of Yr 12 students</vt:lpstr>
      <vt:lpstr>Timeline</vt:lpstr>
      <vt:lpstr>Questions</vt:lpstr>
      <vt:lpstr>Further information &amp; Contact</vt:lpstr>
    </vt:vector>
  </TitlesOfParts>
  <Company>University of Leeds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Leeds Q-Step Centre</dc:title>
  <dc:creator>busad</dc:creator>
  <cp:lastModifiedBy>Andrea Denny</cp:lastModifiedBy>
  <cp:revision>93</cp:revision>
  <cp:lastPrinted>2020-02-13T10:50:58Z</cp:lastPrinted>
  <dcterms:created xsi:type="dcterms:W3CDTF">2016-06-21T09:01:56Z</dcterms:created>
  <dcterms:modified xsi:type="dcterms:W3CDTF">2020-02-13T10:55:41Z</dcterms:modified>
</cp:coreProperties>
</file>